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3" r:id="rId1"/>
    <p:sldMasterId id="2147483673" r:id="rId2"/>
    <p:sldMasterId id="2147483686" r:id="rId3"/>
  </p:sldMasterIdLst>
  <p:notesMasterIdLst>
    <p:notesMasterId r:id="rId19"/>
  </p:notesMasterIdLst>
  <p:handoutMasterIdLst>
    <p:handoutMasterId r:id="rId20"/>
  </p:handoutMasterIdLst>
  <p:sldIdLst>
    <p:sldId id="317" r:id="rId4"/>
    <p:sldId id="347" r:id="rId5"/>
    <p:sldId id="348" r:id="rId6"/>
    <p:sldId id="350" r:id="rId7"/>
    <p:sldId id="346" r:id="rId8"/>
    <p:sldId id="339" r:id="rId9"/>
    <p:sldId id="340" r:id="rId10"/>
    <p:sldId id="351" r:id="rId11"/>
    <p:sldId id="341" r:id="rId12"/>
    <p:sldId id="352" r:id="rId13"/>
    <p:sldId id="353" r:id="rId14"/>
    <p:sldId id="354" r:id="rId15"/>
    <p:sldId id="355" r:id="rId16"/>
    <p:sldId id="356" r:id="rId17"/>
    <p:sldId id="338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E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0" autoAdjust="0"/>
    <p:restoredTop sz="83053" autoAdjust="0"/>
  </p:normalViewPr>
  <p:slideViewPr>
    <p:cSldViewPr snapToGrid="0">
      <p:cViewPr varScale="1">
        <p:scale>
          <a:sx n="68" d="100"/>
          <a:sy n="68" d="100"/>
        </p:scale>
        <p:origin x="1680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8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F0271-8D67-4817-9881-567F995579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1679AB8-983D-4993-9AA5-3CDD7D115C66}">
      <dgm:prSet phldrT="[Text]"/>
      <dgm:spPr/>
      <dgm:t>
        <a:bodyPr/>
        <a:lstStyle/>
        <a:p>
          <a:pPr algn="ctr"/>
          <a:r>
            <a:rPr lang="cs-CZ">
              <a:solidFill>
                <a:schemeClr val="bg1"/>
              </a:solidFill>
            </a:rPr>
            <a:t>MINIATURNÍ KŮŇ</a:t>
          </a:r>
        </a:p>
      </dgm:t>
    </dgm:pt>
    <dgm:pt modelId="{98A3E670-7BF1-4F64-8C14-47FA22DCCF29}" type="parTrans" cxnId="{D1328610-6E4B-416D-A9C4-03F3E045A171}">
      <dgm:prSet/>
      <dgm:spPr/>
      <dgm:t>
        <a:bodyPr/>
        <a:lstStyle/>
        <a:p>
          <a:pPr algn="ctr"/>
          <a:endParaRPr lang="cs-CZ"/>
        </a:p>
      </dgm:t>
    </dgm:pt>
    <dgm:pt modelId="{1EBEAA21-C227-483A-B26F-384A71527C78}" type="sibTrans" cxnId="{D1328610-6E4B-416D-A9C4-03F3E045A171}">
      <dgm:prSet/>
      <dgm:spPr/>
      <dgm:t>
        <a:bodyPr/>
        <a:lstStyle/>
        <a:p>
          <a:pPr algn="ctr"/>
          <a:endParaRPr lang="cs-CZ"/>
        </a:p>
      </dgm:t>
    </dgm:pt>
    <dgm:pt modelId="{BD905A62-D045-4800-8D1E-BA37FF7D603B}">
      <dgm:prSet phldrT="[Text]"/>
      <dgm:spPr/>
      <dgm:t>
        <a:bodyPr/>
        <a:lstStyle/>
        <a:p>
          <a:pPr algn="ctr"/>
          <a:r>
            <a:rPr lang="cs-CZ" dirty="0">
              <a:solidFill>
                <a:srgbClr val="FFFF00"/>
              </a:solidFill>
            </a:rPr>
            <a:t>chov</a:t>
          </a:r>
        </a:p>
      </dgm:t>
    </dgm:pt>
    <dgm:pt modelId="{DD7B71F7-84DB-4C69-A5E4-7E415B27C5F4}" type="parTrans" cxnId="{30F56EE6-C326-4DF9-8C82-6000EB07B301}">
      <dgm:prSet/>
      <dgm:spPr/>
      <dgm:t>
        <a:bodyPr/>
        <a:lstStyle/>
        <a:p>
          <a:pPr algn="ctr"/>
          <a:endParaRPr lang="cs-CZ"/>
        </a:p>
      </dgm:t>
    </dgm:pt>
    <dgm:pt modelId="{A8227874-9112-4209-82D8-FCB3F4D90E1C}" type="sibTrans" cxnId="{30F56EE6-C326-4DF9-8C82-6000EB07B301}">
      <dgm:prSet/>
      <dgm:spPr/>
      <dgm:t>
        <a:bodyPr/>
        <a:lstStyle/>
        <a:p>
          <a:pPr algn="ctr"/>
          <a:endParaRPr lang="cs-CZ"/>
        </a:p>
      </dgm:t>
    </dgm:pt>
    <dgm:pt modelId="{DCB12A5C-8E11-440D-AD5A-A569692EFAF7}">
      <dgm:prSet phldrT="[Text]"/>
      <dgm:spPr/>
      <dgm:t>
        <a:bodyPr/>
        <a:lstStyle/>
        <a:p>
          <a:pPr algn="ctr"/>
          <a:r>
            <a:rPr lang="cs-CZ" dirty="0">
              <a:solidFill>
                <a:srgbClr val="FFFF00"/>
              </a:solidFill>
            </a:rPr>
            <a:t>vlastnosti</a:t>
          </a:r>
        </a:p>
      </dgm:t>
    </dgm:pt>
    <dgm:pt modelId="{0A8A0948-6D03-410A-906C-561805233A9F}" type="parTrans" cxnId="{DAC15C64-2C66-4A05-B84A-45574D7FAB58}">
      <dgm:prSet/>
      <dgm:spPr/>
      <dgm:t>
        <a:bodyPr/>
        <a:lstStyle/>
        <a:p>
          <a:pPr algn="ctr"/>
          <a:endParaRPr lang="cs-CZ"/>
        </a:p>
      </dgm:t>
    </dgm:pt>
    <dgm:pt modelId="{761C43EF-3F7C-46C9-A1B9-3AA2BF9F3388}" type="sibTrans" cxnId="{DAC15C64-2C66-4A05-B84A-45574D7FAB58}">
      <dgm:prSet/>
      <dgm:spPr/>
      <dgm:t>
        <a:bodyPr/>
        <a:lstStyle/>
        <a:p>
          <a:pPr algn="ctr"/>
          <a:endParaRPr lang="cs-CZ"/>
        </a:p>
      </dgm:t>
    </dgm:pt>
    <dgm:pt modelId="{E18A210A-F1DA-493F-AD30-A27512BA1409}">
      <dgm:prSet phldrT="[Text]"/>
      <dgm:spPr/>
      <dgm:t>
        <a:bodyPr/>
        <a:lstStyle/>
        <a:p>
          <a:pPr algn="ctr"/>
          <a:r>
            <a:rPr lang="cs-CZ" dirty="0">
              <a:solidFill>
                <a:srgbClr val="FFFF00"/>
              </a:solidFill>
            </a:rPr>
            <a:t>aktivity</a:t>
          </a:r>
        </a:p>
      </dgm:t>
    </dgm:pt>
    <dgm:pt modelId="{F9170F20-8113-408D-9107-9490092CDF91}" type="parTrans" cxnId="{1CEE35C7-66AC-41EE-BF69-8DD4C7E4AF16}">
      <dgm:prSet/>
      <dgm:spPr/>
      <dgm:t>
        <a:bodyPr/>
        <a:lstStyle/>
        <a:p>
          <a:pPr algn="ctr"/>
          <a:endParaRPr lang="cs-CZ"/>
        </a:p>
      </dgm:t>
    </dgm:pt>
    <dgm:pt modelId="{0E99E1DF-4F17-423A-B885-5BDA5FFE5D38}" type="sibTrans" cxnId="{1CEE35C7-66AC-41EE-BF69-8DD4C7E4AF16}">
      <dgm:prSet/>
      <dgm:spPr/>
      <dgm:t>
        <a:bodyPr/>
        <a:lstStyle/>
        <a:p>
          <a:pPr algn="ctr"/>
          <a:endParaRPr lang="cs-CZ"/>
        </a:p>
      </dgm:t>
    </dgm:pt>
    <dgm:pt modelId="{59DFFD16-67D3-44F2-A271-E1636EEEC188}">
      <dgm:prSet phldrT="[Text]"/>
      <dgm:spPr/>
      <dgm:t>
        <a:bodyPr/>
        <a:lstStyle/>
        <a:p>
          <a:pPr algn="ctr"/>
          <a:r>
            <a:rPr lang="cs-CZ"/>
            <a:t>malá zahrada</a:t>
          </a:r>
        </a:p>
      </dgm:t>
    </dgm:pt>
    <dgm:pt modelId="{ECFCF0FF-0B58-4062-8251-ED40A6AE158D}" type="parTrans" cxnId="{14635D9A-061C-49C3-8C4E-E9FC5EF49140}">
      <dgm:prSet/>
      <dgm:spPr/>
      <dgm:t>
        <a:bodyPr/>
        <a:lstStyle/>
        <a:p>
          <a:pPr algn="ctr"/>
          <a:endParaRPr lang="cs-CZ"/>
        </a:p>
      </dgm:t>
    </dgm:pt>
    <dgm:pt modelId="{9EBEDECF-828B-47B7-BA97-823F0863911B}" type="sibTrans" cxnId="{14635D9A-061C-49C3-8C4E-E9FC5EF49140}">
      <dgm:prSet/>
      <dgm:spPr/>
      <dgm:t>
        <a:bodyPr/>
        <a:lstStyle/>
        <a:p>
          <a:pPr algn="ctr"/>
          <a:endParaRPr lang="cs-CZ"/>
        </a:p>
      </dgm:t>
    </dgm:pt>
    <dgm:pt modelId="{4E819A36-DB73-4626-B617-2669534A2001}">
      <dgm:prSet phldrT="[Text]"/>
      <dgm:spPr/>
      <dgm:t>
        <a:bodyPr/>
        <a:lstStyle/>
        <a:p>
          <a:pPr algn="ctr"/>
          <a:r>
            <a:rPr lang="cs-CZ"/>
            <a:t>inteligentní</a:t>
          </a:r>
        </a:p>
      </dgm:t>
    </dgm:pt>
    <dgm:pt modelId="{DEB583E4-C9CB-4729-8B9B-6FE7C67C7D89}" type="parTrans" cxnId="{E07FB057-E422-4C78-B17E-1DC0C8769304}">
      <dgm:prSet/>
      <dgm:spPr/>
      <dgm:t>
        <a:bodyPr/>
        <a:lstStyle/>
        <a:p>
          <a:endParaRPr lang="cs-CZ"/>
        </a:p>
      </dgm:t>
    </dgm:pt>
    <dgm:pt modelId="{9859C2B5-E1D4-4040-992D-A27E57BF7ADB}" type="sibTrans" cxnId="{E07FB057-E422-4C78-B17E-1DC0C8769304}">
      <dgm:prSet/>
      <dgm:spPr/>
      <dgm:t>
        <a:bodyPr/>
        <a:lstStyle/>
        <a:p>
          <a:endParaRPr lang="cs-CZ"/>
        </a:p>
      </dgm:t>
    </dgm:pt>
    <dgm:pt modelId="{F7272B1D-D0AC-44F0-B08F-816A32363C15}">
      <dgm:prSet phldrT="[Text]"/>
      <dgm:spPr/>
      <dgm:t>
        <a:bodyPr/>
        <a:lstStyle/>
        <a:p>
          <a:pPr algn="ctr"/>
          <a:r>
            <a:rPr lang="cs-CZ"/>
            <a:t>mini parkur</a:t>
          </a:r>
        </a:p>
      </dgm:t>
    </dgm:pt>
    <dgm:pt modelId="{97470E3A-BA01-4036-A454-673BFDBC485C}" type="parTrans" cxnId="{66D78E7A-2B5F-46A9-A30E-1AD6F7B4E7F1}">
      <dgm:prSet/>
      <dgm:spPr/>
      <dgm:t>
        <a:bodyPr/>
        <a:lstStyle/>
        <a:p>
          <a:endParaRPr lang="cs-CZ"/>
        </a:p>
      </dgm:t>
    </dgm:pt>
    <dgm:pt modelId="{76E8CFB2-349C-4597-A91E-4FB808A861AA}" type="sibTrans" cxnId="{66D78E7A-2B5F-46A9-A30E-1AD6F7B4E7F1}">
      <dgm:prSet/>
      <dgm:spPr/>
      <dgm:t>
        <a:bodyPr/>
        <a:lstStyle/>
        <a:p>
          <a:endParaRPr lang="cs-CZ"/>
        </a:p>
      </dgm:t>
    </dgm:pt>
    <dgm:pt modelId="{0C637F8D-73E9-4DBA-BD63-9F7A2A760A4C}">
      <dgm:prSet phldrT="[Text]"/>
      <dgm:spPr/>
      <dgm:t>
        <a:bodyPr/>
        <a:lstStyle/>
        <a:p>
          <a:pPr algn="ctr"/>
          <a:endParaRPr lang="cs-CZ" dirty="0"/>
        </a:p>
      </dgm:t>
    </dgm:pt>
    <dgm:pt modelId="{0119EE08-98B5-4B9D-BB01-9BC90A1F9A7B}" type="parTrans" cxnId="{5B2F7CE8-0308-4DE8-897B-9236AB8128EC}">
      <dgm:prSet/>
      <dgm:spPr/>
      <dgm:t>
        <a:bodyPr/>
        <a:lstStyle/>
        <a:p>
          <a:endParaRPr lang="cs-CZ"/>
        </a:p>
      </dgm:t>
    </dgm:pt>
    <dgm:pt modelId="{49857F5F-C143-4EAF-BD8F-0C2F0A9E3704}" type="sibTrans" cxnId="{5B2F7CE8-0308-4DE8-897B-9236AB8128EC}">
      <dgm:prSet/>
      <dgm:spPr/>
      <dgm:t>
        <a:bodyPr/>
        <a:lstStyle/>
        <a:p>
          <a:endParaRPr lang="cs-CZ"/>
        </a:p>
      </dgm:t>
    </dgm:pt>
    <dgm:pt modelId="{B23F7594-3410-4882-965B-968022A3109A}">
      <dgm:prSet phldrT="[Text]"/>
      <dgm:spPr/>
      <dgm:t>
        <a:bodyPr/>
        <a:lstStyle/>
        <a:p>
          <a:pPr algn="ctr"/>
          <a:endParaRPr lang="cs-CZ"/>
        </a:p>
      </dgm:t>
    </dgm:pt>
    <dgm:pt modelId="{EDE889EA-F123-4F53-96FE-2F0027FBAF3E}" type="parTrans" cxnId="{E23732A6-E5AE-439B-8344-7AF6189F57A6}">
      <dgm:prSet/>
      <dgm:spPr/>
      <dgm:t>
        <a:bodyPr/>
        <a:lstStyle/>
        <a:p>
          <a:endParaRPr lang="cs-CZ"/>
        </a:p>
      </dgm:t>
    </dgm:pt>
    <dgm:pt modelId="{C5038B2D-6CE2-458F-B4A5-DC1964BE76C9}" type="sibTrans" cxnId="{E23732A6-E5AE-439B-8344-7AF6189F57A6}">
      <dgm:prSet/>
      <dgm:spPr/>
      <dgm:t>
        <a:bodyPr/>
        <a:lstStyle/>
        <a:p>
          <a:endParaRPr lang="cs-CZ"/>
        </a:p>
      </dgm:t>
    </dgm:pt>
    <dgm:pt modelId="{D089414D-7B33-41BC-B29B-C7F37D2F6284}">
      <dgm:prSet phldrT="[Text]"/>
      <dgm:spPr/>
      <dgm:t>
        <a:bodyPr/>
        <a:lstStyle/>
        <a:p>
          <a:pPr algn="ctr"/>
          <a:endParaRPr lang="cs-CZ"/>
        </a:p>
      </dgm:t>
    </dgm:pt>
    <dgm:pt modelId="{EC1CC603-CBE3-45E3-BA2D-A6C57012A4FB}" type="parTrans" cxnId="{3D755AA2-69AA-41EA-B0ED-C3E89E0A46B5}">
      <dgm:prSet/>
      <dgm:spPr/>
      <dgm:t>
        <a:bodyPr/>
        <a:lstStyle/>
        <a:p>
          <a:endParaRPr lang="cs-CZ"/>
        </a:p>
      </dgm:t>
    </dgm:pt>
    <dgm:pt modelId="{43D21835-0F54-4B39-A8E9-BF9138A1D390}" type="sibTrans" cxnId="{3D755AA2-69AA-41EA-B0ED-C3E89E0A46B5}">
      <dgm:prSet/>
      <dgm:spPr/>
      <dgm:t>
        <a:bodyPr/>
        <a:lstStyle/>
        <a:p>
          <a:endParaRPr lang="cs-CZ"/>
        </a:p>
      </dgm:t>
    </dgm:pt>
    <dgm:pt modelId="{17269BA5-D1E1-4185-AB36-2492E9950BF5}">
      <dgm:prSet phldrT="[Text]"/>
      <dgm:spPr/>
      <dgm:t>
        <a:bodyPr/>
        <a:lstStyle/>
        <a:p>
          <a:pPr algn="ctr"/>
          <a:endParaRPr lang="cs-CZ"/>
        </a:p>
      </dgm:t>
    </dgm:pt>
    <dgm:pt modelId="{13B26ED2-98BD-4E67-A387-5EB4DD3FA1FD}" type="parTrans" cxnId="{1B740002-864B-4D04-87AD-4BC8B64759AD}">
      <dgm:prSet/>
      <dgm:spPr/>
      <dgm:t>
        <a:bodyPr/>
        <a:lstStyle/>
        <a:p>
          <a:endParaRPr lang="cs-CZ"/>
        </a:p>
      </dgm:t>
    </dgm:pt>
    <dgm:pt modelId="{4D8D13AC-2D12-4305-B925-5FBB38921A01}" type="sibTrans" cxnId="{1B740002-864B-4D04-87AD-4BC8B64759AD}">
      <dgm:prSet/>
      <dgm:spPr/>
      <dgm:t>
        <a:bodyPr/>
        <a:lstStyle/>
        <a:p>
          <a:endParaRPr lang="cs-CZ"/>
        </a:p>
      </dgm:t>
    </dgm:pt>
    <dgm:pt modelId="{04DEA4BC-7379-4F81-AC21-17620C5F70B4}">
      <dgm:prSet phldrT="[Text]"/>
      <dgm:spPr/>
      <dgm:t>
        <a:bodyPr/>
        <a:lstStyle/>
        <a:p>
          <a:pPr algn="ctr"/>
          <a:endParaRPr lang="cs-CZ"/>
        </a:p>
      </dgm:t>
    </dgm:pt>
    <dgm:pt modelId="{D5BD60CF-7A54-4F4A-B21B-FE9963BF4F69}" type="parTrans" cxnId="{C30D6723-AAC1-4AB2-8B25-E5A70EB87B4C}">
      <dgm:prSet/>
      <dgm:spPr/>
      <dgm:t>
        <a:bodyPr/>
        <a:lstStyle/>
        <a:p>
          <a:endParaRPr lang="cs-CZ"/>
        </a:p>
      </dgm:t>
    </dgm:pt>
    <dgm:pt modelId="{C15AEBA1-7C56-4858-AB63-F2068B127B34}" type="sibTrans" cxnId="{C30D6723-AAC1-4AB2-8B25-E5A70EB87B4C}">
      <dgm:prSet/>
      <dgm:spPr/>
      <dgm:t>
        <a:bodyPr/>
        <a:lstStyle/>
        <a:p>
          <a:endParaRPr lang="cs-CZ"/>
        </a:p>
      </dgm:t>
    </dgm:pt>
    <dgm:pt modelId="{704B5BD1-4C44-4CD2-869A-364E6C7EB697}">
      <dgm:prSet phldrT="[Text]"/>
      <dgm:spPr/>
      <dgm:t>
        <a:bodyPr/>
        <a:lstStyle/>
        <a:p>
          <a:pPr algn="ctr"/>
          <a:endParaRPr lang="cs-CZ"/>
        </a:p>
      </dgm:t>
    </dgm:pt>
    <dgm:pt modelId="{680226AF-1602-4BAD-A8C1-4B804A1A5544}" type="parTrans" cxnId="{791A84F5-6685-44D4-B9D7-E5C80D73142E}">
      <dgm:prSet/>
      <dgm:spPr/>
      <dgm:t>
        <a:bodyPr/>
        <a:lstStyle/>
        <a:p>
          <a:endParaRPr lang="cs-CZ"/>
        </a:p>
      </dgm:t>
    </dgm:pt>
    <dgm:pt modelId="{768F0E30-B1C1-4CB4-9236-239875CE9D9E}" type="sibTrans" cxnId="{791A84F5-6685-44D4-B9D7-E5C80D73142E}">
      <dgm:prSet/>
      <dgm:spPr/>
      <dgm:t>
        <a:bodyPr/>
        <a:lstStyle/>
        <a:p>
          <a:endParaRPr lang="cs-CZ"/>
        </a:p>
      </dgm:t>
    </dgm:pt>
    <dgm:pt modelId="{5DDF6D8E-9595-4FC4-939B-7B442F495550}">
      <dgm:prSet phldrT="[Text]"/>
      <dgm:spPr/>
      <dgm:t>
        <a:bodyPr/>
        <a:lstStyle/>
        <a:p>
          <a:pPr algn="ctr"/>
          <a:endParaRPr lang="cs-CZ"/>
        </a:p>
      </dgm:t>
    </dgm:pt>
    <dgm:pt modelId="{8107361A-0749-4E6C-A834-FF407FCE5CC4}" type="sibTrans" cxnId="{CC670B0F-CAF8-4F12-8362-A37F62921200}">
      <dgm:prSet/>
      <dgm:spPr/>
      <dgm:t>
        <a:bodyPr/>
        <a:lstStyle/>
        <a:p>
          <a:endParaRPr lang="cs-CZ"/>
        </a:p>
      </dgm:t>
    </dgm:pt>
    <dgm:pt modelId="{205702C5-4F43-4087-9B0B-6AFA38BC9D04}" type="parTrans" cxnId="{CC670B0F-CAF8-4F12-8362-A37F62921200}">
      <dgm:prSet/>
      <dgm:spPr/>
      <dgm:t>
        <a:bodyPr/>
        <a:lstStyle/>
        <a:p>
          <a:endParaRPr lang="cs-CZ"/>
        </a:p>
      </dgm:t>
    </dgm:pt>
    <dgm:pt modelId="{AFF33BB6-9803-4BA2-80BD-7CBCE898B7BB}">
      <dgm:prSet phldrT="[Text]"/>
      <dgm:spPr/>
      <dgm:t>
        <a:bodyPr/>
        <a:lstStyle/>
        <a:p>
          <a:pPr algn="ctr"/>
          <a:endParaRPr lang="cs-CZ"/>
        </a:p>
      </dgm:t>
    </dgm:pt>
    <dgm:pt modelId="{8BFF4F26-74F0-4036-A478-2083BEFAE136}" type="sibTrans" cxnId="{0DD20A2C-1A34-47D7-9F6C-A2FA6B5345EA}">
      <dgm:prSet/>
      <dgm:spPr/>
      <dgm:t>
        <a:bodyPr/>
        <a:lstStyle/>
        <a:p>
          <a:endParaRPr lang="cs-CZ"/>
        </a:p>
      </dgm:t>
    </dgm:pt>
    <dgm:pt modelId="{4156A10E-A063-49CC-A292-1EC3D4E1B922}" type="parTrans" cxnId="{0DD20A2C-1A34-47D7-9F6C-A2FA6B5345EA}">
      <dgm:prSet/>
      <dgm:spPr/>
      <dgm:t>
        <a:bodyPr/>
        <a:lstStyle/>
        <a:p>
          <a:endParaRPr lang="cs-CZ"/>
        </a:p>
      </dgm:t>
    </dgm:pt>
    <dgm:pt modelId="{F94CB2F5-3407-4E30-935E-F50C5077672D}" type="pres">
      <dgm:prSet presAssocID="{7ADF0271-8D67-4817-9881-567F995579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886FC35-EE56-47EE-867E-C95FB7135F96}" type="pres">
      <dgm:prSet presAssocID="{D1679AB8-983D-4993-9AA5-3CDD7D115C66}" presName="hierRoot1" presStyleCnt="0">
        <dgm:presLayoutVars>
          <dgm:hierBranch val="init"/>
        </dgm:presLayoutVars>
      </dgm:prSet>
      <dgm:spPr/>
    </dgm:pt>
    <dgm:pt modelId="{FA7EED5B-A9E0-4003-9912-2DCCBB34DF03}" type="pres">
      <dgm:prSet presAssocID="{D1679AB8-983D-4993-9AA5-3CDD7D115C66}" presName="rootComposite1" presStyleCnt="0"/>
      <dgm:spPr/>
    </dgm:pt>
    <dgm:pt modelId="{8672905C-8462-42B1-B070-43127E19CFFD}" type="pres">
      <dgm:prSet presAssocID="{D1679AB8-983D-4993-9AA5-3CDD7D115C66}" presName="rootText1" presStyleLbl="node0" presStyleIdx="0" presStyleCnt="1" custScaleX="189252" custScaleY="157410" custLinFactY="200000" custLinFactNeighborX="-13116" custLinFactNeighborY="24726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F1FFD75-AFAB-45BF-B1C0-FEF93E59C60D}" type="pres">
      <dgm:prSet presAssocID="{D1679AB8-983D-4993-9AA5-3CDD7D115C66}" presName="rootConnector1" presStyleLbl="node1" presStyleIdx="0" presStyleCnt="0"/>
      <dgm:spPr/>
      <dgm:t>
        <a:bodyPr/>
        <a:lstStyle/>
        <a:p>
          <a:endParaRPr lang="cs-CZ"/>
        </a:p>
      </dgm:t>
    </dgm:pt>
    <dgm:pt modelId="{C8178B9B-6A72-4A35-ACD0-1AE83B7CB543}" type="pres">
      <dgm:prSet presAssocID="{D1679AB8-983D-4993-9AA5-3CDD7D115C66}" presName="hierChild2" presStyleCnt="0"/>
      <dgm:spPr/>
    </dgm:pt>
    <dgm:pt modelId="{F0EB87BA-031F-4114-A7DC-CEC5A607FE0D}" type="pres">
      <dgm:prSet presAssocID="{DD7B71F7-84DB-4C69-A5E4-7E415B27C5F4}" presName="Name37" presStyleLbl="parChTrans1D2" presStyleIdx="0" presStyleCnt="3"/>
      <dgm:spPr/>
      <dgm:t>
        <a:bodyPr/>
        <a:lstStyle/>
        <a:p>
          <a:endParaRPr lang="cs-CZ"/>
        </a:p>
      </dgm:t>
    </dgm:pt>
    <dgm:pt modelId="{24FB9A72-86F4-482D-8D19-5D0D7513B322}" type="pres">
      <dgm:prSet presAssocID="{BD905A62-D045-4800-8D1E-BA37FF7D603B}" presName="hierRoot2" presStyleCnt="0">
        <dgm:presLayoutVars>
          <dgm:hierBranch val="init"/>
        </dgm:presLayoutVars>
      </dgm:prSet>
      <dgm:spPr/>
    </dgm:pt>
    <dgm:pt modelId="{CD1E3CF5-1C7E-47AA-9AE8-F309657CCE48}" type="pres">
      <dgm:prSet presAssocID="{BD905A62-D045-4800-8D1E-BA37FF7D603B}" presName="rootComposite" presStyleCnt="0"/>
      <dgm:spPr/>
    </dgm:pt>
    <dgm:pt modelId="{AE117BC3-1F8C-4F60-9C8E-599EBCDE2F19}" type="pres">
      <dgm:prSet presAssocID="{BD905A62-D045-4800-8D1E-BA37FF7D603B}" presName="rootText" presStyleLbl="node2" presStyleIdx="0" presStyleCnt="3" custLinFactY="-100000" custLinFactNeighborX="-79347" custLinFactNeighborY="-14208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E815BA1-D3B8-4FFF-B445-0948E56695C2}" type="pres">
      <dgm:prSet presAssocID="{BD905A62-D045-4800-8D1E-BA37FF7D603B}" presName="rootConnector" presStyleLbl="node2" presStyleIdx="0" presStyleCnt="3"/>
      <dgm:spPr/>
      <dgm:t>
        <a:bodyPr/>
        <a:lstStyle/>
        <a:p>
          <a:endParaRPr lang="cs-CZ"/>
        </a:p>
      </dgm:t>
    </dgm:pt>
    <dgm:pt modelId="{3DB63C47-2BF9-4E4C-B2C2-0B2A5931B232}" type="pres">
      <dgm:prSet presAssocID="{BD905A62-D045-4800-8D1E-BA37FF7D603B}" presName="hierChild4" presStyleCnt="0"/>
      <dgm:spPr/>
    </dgm:pt>
    <dgm:pt modelId="{5101BA8C-7085-4F86-8A87-1C8A851D5536}" type="pres">
      <dgm:prSet presAssocID="{ECFCF0FF-0B58-4062-8251-ED40A6AE158D}" presName="Name37" presStyleLbl="parChTrans1D3" presStyleIdx="0" presStyleCnt="11"/>
      <dgm:spPr/>
      <dgm:t>
        <a:bodyPr/>
        <a:lstStyle/>
        <a:p>
          <a:endParaRPr lang="cs-CZ"/>
        </a:p>
      </dgm:t>
    </dgm:pt>
    <dgm:pt modelId="{1354D136-A37A-450B-A960-FA6C94B2ED94}" type="pres">
      <dgm:prSet presAssocID="{59DFFD16-67D3-44F2-A271-E1636EEEC188}" presName="hierRoot2" presStyleCnt="0">
        <dgm:presLayoutVars>
          <dgm:hierBranch val="init"/>
        </dgm:presLayoutVars>
      </dgm:prSet>
      <dgm:spPr/>
    </dgm:pt>
    <dgm:pt modelId="{FB9CB89B-3167-4929-8720-B8A3B90D8975}" type="pres">
      <dgm:prSet presAssocID="{59DFFD16-67D3-44F2-A271-E1636EEEC188}" presName="rootComposite" presStyleCnt="0"/>
      <dgm:spPr/>
    </dgm:pt>
    <dgm:pt modelId="{D9715E99-D898-4ECF-BDEE-F611D801F483}" type="pres">
      <dgm:prSet presAssocID="{59DFFD16-67D3-44F2-A271-E1636EEEC188}" presName="rootText" presStyleLbl="node3" presStyleIdx="0" presStyleCnt="11" custLinFactX="-100000" custLinFactY="-92352" custLinFactNeighborX="-105595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EF311F0-6BA3-492E-8361-3649110BAECD}" type="pres">
      <dgm:prSet presAssocID="{59DFFD16-67D3-44F2-A271-E1636EEEC188}" presName="rootConnector" presStyleLbl="node3" presStyleIdx="0" presStyleCnt="11"/>
      <dgm:spPr/>
      <dgm:t>
        <a:bodyPr/>
        <a:lstStyle/>
        <a:p>
          <a:endParaRPr lang="cs-CZ"/>
        </a:p>
      </dgm:t>
    </dgm:pt>
    <dgm:pt modelId="{41630F6E-D648-4ADF-BDD2-10851089EB30}" type="pres">
      <dgm:prSet presAssocID="{59DFFD16-67D3-44F2-A271-E1636EEEC188}" presName="hierChild4" presStyleCnt="0"/>
      <dgm:spPr/>
    </dgm:pt>
    <dgm:pt modelId="{BA354EA9-F82A-4775-A60B-01EB12FC671F}" type="pres">
      <dgm:prSet presAssocID="{59DFFD16-67D3-44F2-A271-E1636EEEC188}" presName="hierChild5" presStyleCnt="0"/>
      <dgm:spPr/>
    </dgm:pt>
    <dgm:pt modelId="{F3458416-2F95-4205-8F7F-A0C52460F8AE}" type="pres">
      <dgm:prSet presAssocID="{0119EE08-98B5-4B9D-BB01-9BC90A1F9A7B}" presName="Name37" presStyleLbl="parChTrans1D3" presStyleIdx="1" presStyleCnt="11"/>
      <dgm:spPr/>
      <dgm:t>
        <a:bodyPr/>
        <a:lstStyle/>
        <a:p>
          <a:endParaRPr lang="cs-CZ"/>
        </a:p>
      </dgm:t>
    </dgm:pt>
    <dgm:pt modelId="{5DADD7DA-A745-4886-B31E-D4D0CFFB536D}" type="pres">
      <dgm:prSet presAssocID="{0C637F8D-73E9-4DBA-BD63-9F7A2A760A4C}" presName="hierRoot2" presStyleCnt="0">
        <dgm:presLayoutVars>
          <dgm:hierBranch val="init"/>
        </dgm:presLayoutVars>
      </dgm:prSet>
      <dgm:spPr/>
    </dgm:pt>
    <dgm:pt modelId="{B856600E-1373-4589-B019-96A3C620C711}" type="pres">
      <dgm:prSet presAssocID="{0C637F8D-73E9-4DBA-BD63-9F7A2A760A4C}" presName="rootComposite" presStyleCnt="0"/>
      <dgm:spPr/>
    </dgm:pt>
    <dgm:pt modelId="{D63E69C0-2A79-4BC8-88AE-E59913AED25F}" type="pres">
      <dgm:prSet presAssocID="{0C637F8D-73E9-4DBA-BD63-9F7A2A760A4C}" presName="rootText" presStyleLbl="node3" presStyleIdx="1" presStyleCnt="11" custLinFactY="-55214" custLinFactNeighborX="-89343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B51F52-3E00-41F7-BF96-C702ED068E7A}" type="pres">
      <dgm:prSet presAssocID="{0C637F8D-73E9-4DBA-BD63-9F7A2A760A4C}" presName="rootConnector" presStyleLbl="node3" presStyleIdx="1" presStyleCnt="11"/>
      <dgm:spPr/>
      <dgm:t>
        <a:bodyPr/>
        <a:lstStyle/>
        <a:p>
          <a:endParaRPr lang="cs-CZ"/>
        </a:p>
      </dgm:t>
    </dgm:pt>
    <dgm:pt modelId="{49DC43E0-25A1-4331-9665-B88C8896417A}" type="pres">
      <dgm:prSet presAssocID="{0C637F8D-73E9-4DBA-BD63-9F7A2A760A4C}" presName="hierChild4" presStyleCnt="0"/>
      <dgm:spPr/>
    </dgm:pt>
    <dgm:pt modelId="{91A3DD6C-9366-4A9F-97BA-AED8E0E6B6F5}" type="pres">
      <dgm:prSet presAssocID="{0C637F8D-73E9-4DBA-BD63-9F7A2A760A4C}" presName="hierChild5" presStyleCnt="0"/>
      <dgm:spPr/>
    </dgm:pt>
    <dgm:pt modelId="{1364D31C-0EFE-4486-90C4-CC3B2913748E}" type="pres">
      <dgm:prSet presAssocID="{BD905A62-D045-4800-8D1E-BA37FF7D603B}" presName="hierChild5" presStyleCnt="0"/>
      <dgm:spPr/>
    </dgm:pt>
    <dgm:pt modelId="{96F56BAF-E2EE-4475-8593-3BFACB2A5595}" type="pres">
      <dgm:prSet presAssocID="{0A8A0948-6D03-410A-906C-561805233A9F}" presName="Name37" presStyleLbl="parChTrans1D2" presStyleIdx="1" presStyleCnt="3"/>
      <dgm:spPr/>
      <dgm:t>
        <a:bodyPr/>
        <a:lstStyle/>
        <a:p>
          <a:endParaRPr lang="cs-CZ"/>
        </a:p>
      </dgm:t>
    </dgm:pt>
    <dgm:pt modelId="{E72B2F54-3B74-4370-8FBF-50AEB204A139}" type="pres">
      <dgm:prSet presAssocID="{DCB12A5C-8E11-440D-AD5A-A569692EFAF7}" presName="hierRoot2" presStyleCnt="0">
        <dgm:presLayoutVars>
          <dgm:hierBranch val="init"/>
        </dgm:presLayoutVars>
      </dgm:prSet>
      <dgm:spPr/>
    </dgm:pt>
    <dgm:pt modelId="{68549D99-74CD-435F-B02F-8E29C4E59F35}" type="pres">
      <dgm:prSet presAssocID="{DCB12A5C-8E11-440D-AD5A-A569692EFAF7}" presName="rootComposite" presStyleCnt="0"/>
      <dgm:spPr/>
    </dgm:pt>
    <dgm:pt modelId="{F02E31A2-C7E6-4FFA-AFA0-7EEF9AEEAE0C}" type="pres">
      <dgm:prSet presAssocID="{DCB12A5C-8E11-440D-AD5A-A569692EFAF7}" presName="rootText" presStyleLbl="node2" presStyleIdx="1" presStyleCnt="3" custLinFactY="328939" custLinFactNeighborX="-70969" custLinFactNeighborY="4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3AFFC2E-1DFD-4B05-B753-A3CA9B1793CC}" type="pres">
      <dgm:prSet presAssocID="{DCB12A5C-8E11-440D-AD5A-A569692EFAF7}" presName="rootConnector" presStyleLbl="node2" presStyleIdx="1" presStyleCnt="3"/>
      <dgm:spPr/>
      <dgm:t>
        <a:bodyPr/>
        <a:lstStyle/>
        <a:p>
          <a:endParaRPr lang="cs-CZ"/>
        </a:p>
      </dgm:t>
    </dgm:pt>
    <dgm:pt modelId="{C4315301-5642-472B-AFFF-6C58DF307AD9}" type="pres">
      <dgm:prSet presAssocID="{DCB12A5C-8E11-440D-AD5A-A569692EFAF7}" presName="hierChild4" presStyleCnt="0"/>
      <dgm:spPr/>
    </dgm:pt>
    <dgm:pt modelId="{F63A877E-A9EE-4002-AB49-6AD45BEE4393}" type="pres">
      <dgm:prSet presAssocID="{DEB583E4-C9CB-4729-8B9B-6FE7C67C7D89}" presName="Name37" presStyleLbl="parChTrans1D3" presStyleIdx="2" presStyleCnt="11"/>
      <dgm:spPr/>
      <dgm:t>
        <a:bodyPr/>
        <a:lstStyle/>
        <a:p>
          <a:endParaRPr lang="cs-CZ"/>
        </a:p>
      </dgm:t>
    </dgm:pt>
    <dgm:pt modelId="{B7029D84-6CA2-45B2-B774-6C433D0D2D33}" type="pres">
      <dgm:prSet presAssocID="{4E819A36-DB73-4626-B617-2669534A2001}" presName="hierRoot2" presStyleCnt="0">
        <dgm:presLayoutVars>
          <dgm:hierBranch val="init"/>
        </dgm:presLayoutVars>
      </dgm:prSet>
      <dgm:spPr/>
    </dgm:pt>
    <dgm:pt modelId="{D3691902-F4B6-42FC-A4F9-41B8813CA0FF}" type="pres">
      <dgm:prSet presAssocID="{4E819A36-DB73-4626-B617-2669534A2001}" presName="rootComposite" presStyleCnt="0"/>
      <dgm:spPr/>
    </dgm:pt>
    <dgm:pt modelId="{6988668B-016A-404A-A86D-175BCC6E8E3D}" type="pres">
      <dgm:prSet presAssocID="{4E819A36-DB73-4626-B617-2669534A2001}" presName="rootText" presStyleLbl="node3" presStyleIdx="2" presStyleCnt="11" custLinFactX="-177914" custLinFactY="384465" custLinFactNeighborX="-200000" custLinFactNeighborY="4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E49400F-0018-4B3B-A201-9E3C1F401C99}" type="pres">
      <dgm:prSet presAssocID="{4E819A36-DB73-4626-B617-2669534A2001}" presName="rootConnector" presStyleLbl="node3" presStyleIdx="2" presStyleCnt="11"/>
      <dgm:spPr/>
      <dgm:t>
        <a:bodyPr/>
        <a:lstStyle/>
        <a:p>
          <a:endParaRPr lang="cs-CZ"/>
        </a:p>
      </dgm:t>
    </dgm:pt>
    <dgm:pt modelId="{D4999C1A-BE5A-4CC4-B020-71637B2154C2}" type="pres">
      <dgm:prSet presAssocID="{4E819A36-DB73-4626-B617-2669534A2001}" presName="hierChild4" presStyleCnt="0"/>
      <dgm:spPr/>
    </dgm:pt>
    <dgm:pt modelId="{55C7F53D-1C53-4A2B-9821-9A82E9B172D4}" type="pres">
      <dgm:prSet presAssocID="{4E819A36-DB73-4626-B617-2669534A2001}" presName="hierChild5" presStyleCnt="0"/>
      <dgm:spPr/>
    </dgm:pt>
    <dgm:pt modelId="{1F6DEB51-AD8F-4506-B681-068C8EDFC8C0}" type="pres">
      <dgm:prSet presAssocID="{EDE889EA-F123-4F53-96FE-2F0027FBAF3E}" presName="Name37" presStyleLbl="parChTrans1D3" presStyleIdx="3" presStyleCnt="11"/>
      <dgm:spPr/>
      <dgm:t>
        <a:bodyPr/>
        <a:lstStyle/>
        <a:p>
          <a:endParaRPr lang="cs-CZ"/>
        </a:p>
      </dgm:t>
    </dgm:pt>
    <dgm:pt modelId="{F375EDAF-E21F-4AE0-8ABC-F1789020BD01}" type="pres">
      <dgm:prSet presAssocID="{B23F7594-3410-4882-965B-968022A3109A}" presName="hierRoot2" presStyleCnt="0">
        <dgm:presLayoutVars>
          <dgm:hierBranch val="init"/>
        </dgm:presLayoutVars>
      </dgm:prSet>
      <dgm:spPr/>
    </dgm:pt>
    <dgm:pt modelId="{CD55E7E5-FC11-4602-A30C-7C6DEE5B1ED6}" type="pres">
      <dgm:prSet presAssocID="{B23F7594-3410-4882-965B-968022A3109A}" presName="rootComposite" presStyleCnt="0"/>
      <dgm:spPr/>
    </dgm:pt>
    <dgm:pt modelId="{DA650767-5D37-4EEE-A11A-94948A9F264B}" type="pres">
      <dgm:prSet presAssocID="{B23F7594-3410-4882-965B-968022A3109A}" presName="rootText" presStyleLbl="node3" presStyleIdx="3" presStyleCnt="11" custLinFactX="-100000" custLinFactY="100000" custLinFactNeighborX="-185307" custLinFactNeighborY="1037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028B2B8-EDC1-4812-A56B-C9BA877D29D4}" type="pres">
      <dgm:prSet presAssocID="{B23F7594-3410-4882-965B-968022A3109A}" presName="rootConnector" presStyleLbl="node3" presStyleIdx="3" presStyleCnt="11"/>
      <dgm:spPr/>
      <dgm:t>
        <a:bodyPr/>
        <a:lstStyle/>
        <a:p>
          <a:endParaRPr lang="cs-CZ"/>
        </a:p>
      </dgm:t>
    </dgm:pt>
    <dgm:pt modelId="{C4E3C878-FD22-4E30-99D0-989573CF7AB4}" type="pres">
      <dgm:prSet presAssocID="{B23F7594-3410-4882-965B-968022A3109A}" presName="hierChild4" presStyleCnt="0"/>
      <dgm:spPr/>
    </dgm:pt>
    <dgm:pt modelId="{4B7E40FF-0FE8-4325-9073-E40478CCA022}" type="pres">
      <dgm:prSet presAssocID="{B23F7594-3410-4882-965B-968022A3109A}" presName="hierChild5" presStyleCnt="0"/>
      <dgm:spPr/>
    </dgm:pt>
    <dgm:pt modelId="{69B401F0-86B8-4FEC-AD78-27739B7BE841}" type="pres">
      <dgm:prSet presAssocID="{EC1CC603-CBE3-45E3-BA2D-A6C57012A4FB}" presName="Name37" presStyleLbl="parChTrans1D3" presStyleIdx="4" presStyleCnt="11"/>
      <dgm:spPr/>
      <dgm:t>
        <a:bodyPr/>
        <a:lstStyle/>
        <a:p>
          <a:endParaRPr lang="cs-CZ"/>
        </a:p>
      </dgm:t>
    </dgm:pt>
    <dgm:pt modelId="{8F99985B-5CF9-4AC4-9625-9F2A22CFCA76}" type="pres">
      <dgm:prSet presAssocID="{D089414D-7B33-41BC-B29B-C7F37D2F6284}" presName="hierRoot2" presStyleCnt="0">
        <dgm:presLayoutVars>
          <dgm:hierBranch val="init"/>
        </dgm:presLayoutVars>
      </dgm:prSet>
      <dgm:spPr/>
    </dgm:pt>
    <dgm:pt modelId="{FE7A9AB6-41B5-4912-9137-C322C34C46CB}" type="pres">
      <dgm:prSet presAssocID="{D089414D-7B33-41BC-B29B-C7F37D2F6284}" presName="rootComposite" presStyleCnt="0"/>
      <dgm:spPr/>
    </dgm:pt>
    <dgm:pt modelId="{0DD9FC4D-A780-47C0-8C13-4A9E732052A4}" type="pres">
      <dgm:prSet presAssocID="{D089414D-7B33-41BC-B29B-C7F37D2F6284}" presName="rootText" presStyleLbl="node3" presStyleIdx="4" presStyleCnt="11" custLinFactX="100000" custLinFactY="100000" custLinFactNeighborX="149645" custLinFactNeighborY="1460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3079FAC-A628-449A-837F-0C023DE483F2}" type="pres">
      <dgm:prSet presAssocID="{D089414D-7B33-41BC-B29B-C7F37D2F6284}" presName="rootConnector" presStyleLbl="node3" presStyleIdx="4" presStyleCnt="11"/>
      <dgm:spPr/>
      <dgm:t>
        <a:bodyPr/>
        <a:lstStyle/>
        <a:p>
          <a:endParaRPr lang="cs-CZ"/>
        </a:p>
      </dgm:t>
    </dgm:pt>
    <dgm:pt modelId="{D55F7191-2789-48D9-91F6-60785CD05B18}" type="pres">
      <dgm:prSet presAssocID="{D089414D-7B33-41BC-B29B-C7F37D2F6284}" presName="hierChild4" presStyleCnt="0"/>
      <dgm:spPr/>
    </dgm:pt>
    <dgm:pt modelId="{9620085A-A1A7-4ACB-BE3F-A89037FEA38D}" type="pres">
      <dgm:prSet presAssocID="{D089414D-7B33-41BC-B29B-C7F37D2F6284}" presName="hierChild5" presStyleCnt="0"/>
      <dgm:spPr/>
    </dgm:pt>
    <dgm:pt modelId="{56B9B9F3-0743-4FF7-9CDF-74B14734B32E}" type="pres">
      <dgm:prSet presAssocID="{4156A10E-A063-49CC-A292-1EC3D4E1B922}" presName="Name37" presStyleLbl="parChTrans1D3" presStyleIdx="5" presStyleCnt="11"/>
      <dgm:spPr/>
      <dgm:t>
        <a:bodyPr/>
        <a:lstStyle/>
        <a:p>
          <a:endParaRPr lang="cs-CZ"/>
        </a:p>
      </dgm:t>
    </dgm:pt>
    <dgm:pt modelId="{6EBE40A2-01EA-44F0-95C2-A93A996A4F4B}" type="pres">
      <dgm:prSet presAssocID="{AFF33BB6-9803-4BA2-80BD-7CBCE898B7BB}" presName="hierRoot2" presStyleCnt="0">
        <dgm:presLayoutVars>
          <dgm:hierBranch val="init"/>
        </dgm:presLayoutVars>
      </dgm:prSet>
      <dgm:spPr/>
    </dgm:pt>
    <dgm:pt modelId="{4B895859-48D2-41FD-BB4D-834679E1A74E}" type="pres">
      <dgm:prSet presAssocID="{AFF33BB6-9803-4BA2-80BD-7CBCE898B7BB}" presName="rootComposite" presStyleCnt="0"/>
      <dgm:spPr/>
    </dgm:pt>
    <dgm:pt modelId="{A7F65777-FB62-4487-9D10-EE88E2040285}" type="pres">
      <dgm:prSet presAssocID="{AFF33BB6-9803-4BA2-80BD-7CBCE898B7BB}" presName="rootText" presStyleLbl="node3" presStyleIdx="5" presStyleCnt="11" custLinFactX="100000" custLinFactY="-23887" custLinFactNeighborX="123509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4A96A3-B124-4489-B086-00F98EF82D96}" type="pres">
      <dgm:prSet presAssocID="{AFF33BB6-9803-4BA2-80BD-7CBCE898B7BB}" presName="rootConnector" presStyleLbl="node3" presStyleIdx="5" presStyleCnt="11"/>
      <dgm:spPr/>
      <dgm:t>
        <a:bodyPr/>
        <a:lstStyle/>
        <a:p>
          <a:endParaRPr lang="cs-CZ"/>
        </a:p>
      </dgm:t>
    </dgm:pt>
    <dgm:pt modelId="{E89098DD-7C31-47B7-B4EE-C25F39C46140}" type="pres">
      <dgm:prSet presAssocID="{AFF33BB6-9803-4BA2-80BD-7CBCE898B7BB}" presName="hierChild4" presStyleCnt="0"/>
      <dgm:spPr/>
    </dgm:pt>
    <dgm:pt modelId="{CFC716F0-1632-4940-9D18-8097D9B1A6D3}" type="pres">
      <dgm:prSet presAssocID="{AFF33BB6-9803-4BA2-80BD-7CBCE898B7BB}" presName="hierChild5" presStyleCnt="0"/>
      <dgm:spPr/>
    </dgm:pt>
    <dgm:pt modelId="{35A2F18C-E93E-4096-9203-F0EBD52C25FD}" type="pres">
      <dgm:prSet presAssocID="{205702C5-4F43-4087-9B0B-6AFA38BC9D04}" presName="Name37" presStyleLbl="parChTrans1D3" presStyleIdx="6" presStyleCnt="11"/>
      <dgm:spPr/>
      <dgm:t>
        <a:bodyPr/>
        <a:lstStyle/>
        <a:p>
          <a:endParaRPr lang="cs-CZ"/>
        </a:p>
      </dgm:t>
    </dgm:pt>
    <dgm:pt modelId="{BE80297C-C2A9-4812-8A1A-D89B48AEDCD8}" type="pres">
      <dgm:prSet presAssocID="{5DDF6D8E-9595-4FC4-939B-7B442F495550}" presName="hierRoot2" presStyleCnt="0">
        <dgm:presLayoutVars>
          <dgm:hierBranch val="init"/>
        </dgm:presLayoutVars>
      </dgm:prSet>
      <dgm:spPr/>
    </dgm:pt>
    <dgm:pt modelId="{D0D46891-C916-435F-A412-2D4B00814E01}" type="pres">
      <dgm:prSet presAssocID="{5DDF6D8E-9595-4FC4-939B-7B442F495550}" presName="rootComposite" presStyleCnt="0"/>
      <dgm:spPr/>
    </dgm:pt>
    <dgm:pt modelId="{66130A95-EB36-47E0-9FA0-BAD463C578F2}" type="pres">
      <dgm:prSet presAssocID="{5DDF6D8E-9595-4FC4-939B-7B442F495550}" presName="rootText" presStyleLbl="node3" presStyleIdx="6" presStyleCnt="11" custLinFactX="26941" custLinFactY="-10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80AD144-33F4-410E-98AD-0EA7E01BB4C3}" type="pres">
      <dgm:prSet presAssocID="{5DDF6D8E-9595-4FC4-939B-7B442F495550}" presName="rootConnector" presStyleLbl="node3" presStyleIdx="6" presStyleCnt="11"/>
      <dgm:spPr/>
      <dgm:t>
        <a:bodyPr/>
        <a:lstStyle/>
        <a:p>
          <a:endParaRPr lang="cs-CZ"/>
        </a:p>
      </dgm:t>
    </dgm:pt>
    <dgm:pt modelId="{85986D7C-27DD-4A7D-8A44-F47E3277C3F0}" type="pres">
      <dgm:prSet presAssocID="{5DDF6D8E-9595-4FC4-939B-7B442F495550}" presName="hierChild4" presStyleCnt="0"/>
      <dgm:spPr/>
    </dgm:pt>
    <dgm:pt modelId="{790D3258-2F3B-4153-8CC0-70A4C032372B}" type="pres">
      <dgm:prSet presAssocID="{5DDF6D8E-9595-4FC4-939B-7B442F495550}" presName="hierChild5" presStyleCnt="0"/>
      <dgm:spPr/>
    </dgm:pt>
    <dgm:pt modelId="{BBC08259-8E82-417F-A3B1-EBAB7DE30CF8}" type="pres">
      <dgm:prSet presAssocID="{DCB12A5C-8E11-440D-AD5A-A569692EFAF7}" presName="hierChild5" presStyleCnt="0"/>
      <dgm:spPr/>
    </dgm:pt>
    <dgm:pt modelId="{7EEB108D-D2B7-461B-9953-A6919CE0F32D}" type="pres">
      <dgm:prSet presAssocID="{F9170F20-8113-408D-9107-9490092CDF91}" presName="Name37" presStyleLbl="parChTrans1D2" presStyleIdx="2" presStyleCnt="3"/>
      <dgm:spPr/>
      <dgm:t>
        <a:bodyPr/>
        <a:lstStyle/>
        <a:p>
          <a:endParaRPr lang="cs-CZ"/>
        </a:p>
      </dgm:t>
    </dgm:pt>
    <dgm:pt modelId="{01FAAF9C-0265-47E7-BF02-2BCB6653AB53}" type="pres">
      <dgm:prSet presAssocID="{E18A210A-F1DA-493F-AD30-A27512BA1409}" presName="hierRoot2" presStyleCnt="0">
        <dgm:presLayoutVars>
          <dgm:hierBranch val="init"/>
        </dgm:presLayoutVars>
      </dgm:prSet>
      <dgm:spPr/>
    </dgm:pt>
    <dgm:pt modelId="{4D763F6E-0C55-4459-A7C3-6384572EC9C6}" type="pres">
      <dgm:prSet presAssocID="{E18A210A-F1DA-493F-AD30-A27512BA1409}" presName="rootComposite" presStyleCnt="0"/>
      <dgm:spPr/>
    </dgm:pt>
    <dgm:pt modelId="{1E66B6B8-5DEA-4057-A40D-7EE738E90CDC}" type="pres">
      <dgm:prSet presAssocID="{E18A210A-F1DA-493F-AD30-A27512BA1409}" presName="rootText" presStyleLbl="node2" presStyleIdx="2" presStyleCnt="3" custLinFactY="5683" custLinFactNeighborX="4636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B76652-2BD0-44B4-96B7-E2DA945621C5}" type="pres">
      <dgm:prSet presAssocID="{E18A210A-F1DA-493F-AD30-A27512BA1409}" presName="rootConnector" presStyleLbl="node2" presStyleIdx="2" presStyleCnt="3"/>
      <dgm:spPr/>
      <dgm:t>
        <a:bodyPr/>
        <a:lstStyle/>
        <a:p>
          <a:endParaRPr lang="cs-CZ"/>
        </a:p>
      </dgm:t>
    </dgm:pt>
    <dgm:pt modelId="{E45AACA4-D770-4234-ABB9-715F88405B67}" type="pres">
      <dgm:prSet presAssocID="{E18A210A-F1DA-493F-AD30-A27512BA1409}" presName="hierChild4" presStyleCnt="0"/>
      <dgm:spPr/>
    </dgm:pt>
    <dgm:pt modelId="{49376FC3-C3AE-4CDF-96E0-A0380A20155F}" type="pres">
      <dgm:prSet presAssocID="{97470E3A-BA01-4036-A454-673BFDBC485C}" presName="Name37" presStyleLbl="parChTrans1D3" presStyleIdx="7" presStyleCnt="11"/>
      <dgm:spPr/>
      <dgm:t>
        <a:bodyPr/>
        <a:lstStyle/>
        <a:p>
          <a:endParaRPr lang="cs-CZ"/>
        </a:p>
      </dgm:t>
    </dgm:pt>
    <dgm:pt modelId="{D9505C43-7F8F-4BAC-8DA7-D5339D80026D}" type="pres">
      <dgm:prSet presAssocID="{F7272B1D-D0AC-44F0-B08F-816A32363C15}" presName="hierRoot2" presStyleCnt="0">
        <dgm:presLayoutVars>
          <dgm:hierBranch val="init"/>
        </dgm:presLayoutVars>
      </dgm:prSet>
      <dgm:spPr/>
    </dgm:pt>
    <dgm:pt modelId="{17EAB59B-0276-4859-9D38-5165AD1335BC}" type="pres">
      <dgm:prSet presAssocID="{F7272B1D-D0AC-44F0-B08F-816A32363C15}" presName="rootComposite" presStyleCnt="0"/>
      <dgm:spPr/>
    </dgm:pt>
    <dgm:pt modelId="{F70C5F7B-D86A-43A2-980D-9BE4B39F96A6}" type="pres">
      <dgm:prSet presAssocID="{F7272B1D-D0AC-44F0-B08F-816A32363C15}" presName="rootText" presStyleLbl="node3" presStyleIdx="7" presStyleCnt="11" custLinFactX="67079" custLinFactY="-100000" custLinFactNeighborX="100000" custLinFactNeighborY="-12561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843F3AA-8888-49FF-AA66-34DE98C41298}" type="pres">
      <dgm:prSet presAssocID="{F7272B1D-D0AC-44F0-B08F-816A32363C15}" presName="rootConnector" presStyleLbl="node3" presStyleIdx="7" presStyleCnt="11"/>
      <dgm:spPr/>
      <dgm:t>
        <a:bodyPr/>
        <a:lstStyle/>
        <a:p>
          <a:endParaRPr lang="cs-CZ"/>
        </a:p>
      </dgm:t>
    </dgm:pt>
    <dgm:pt modelId="{5F450AD4-D617-447E-9524-311DB83D9A4D}" type="pres">
      <dgm:prSet presAssocID="{F7272B1D-D0AC-44F0-B08F-816A32363C15}" presName="hierChild4" presStyleCnt="0"/>
      <dgm:spPr/>
    </dgm:pt>
    <dgm:pt modelId="{03C7CB3C-412A-4958-9E79-475FC17CFCD6}" type="pres">
      <dgm:prSet presAssocID="{F7272B1D-D0AC-44F0-B08F-816A32363C15}" presName="hierChild5" presStyleCnt="0"/>
      <dgm:spPr/>
    </dgm:pt>
    <dgm:pt modelId="{1F718BC8-85F4-495D-B9A6-B4E4384A0BBD}" type="pres">
      <dgm:prSet presAssocID="{13B26ED2-98BD-4E67-A387-5EB4DD3FA1FD}" presName="Name37" presStyleLbl="parChTrans1D3" presStyleIdx="8" presStyleCnt="11"/>
      <dgm:spPr/>
      <dgm:t>
        <a:bodyPr/>
        <a:lstStyle/>
        <a:p>
          <a:endParaRPr lang="cs-CZ"/>
        </a:p>
      </dgm:t>
    </dgm:pt>
    <dgm:pt modelId="{C448C056-8B3B-4CCF-B211-CBD888AFC473}" type="pres">
      <dgm:prSet presAssocID="{17269BA5-D1E1-4185-AB36-2492E9950BF5}" presName="hierRoot2" presStyleCnt="0">
        <dgm:presLayoutVars>
          <dgm:hierBranch val="init"/>
        </dgm:presLayoutVars>
      </dgm:prSet>
      <dgm:spPr/>
    </dgm:pt>
    <dgm:pt modelId="{5AC3FE92-304F-4008-A9EC-D9E4D51E4CCE}" type="pres">
      <dgm:prSet presAssocID="{17269BA5-D1E1-4185-AB36-2492E9950BF5}" presName="rootComposite" presStyleCnt="0"/>
      <dgm:spPr/>
    </dgm:pt>
    <dgm:pt modelId="{9A447189-CC0E-4AD0-A155-2DE88CA04EE1}" type="pres">
      <dgm:prSet presAssocID="{17269BA5-D1E1-4185-AB36-2492E9950BF5}" presName="rootText" presStyleLbl="node3" presStyleIdx="8" presStyleCnt="11" custLinFactY="-149811" custLinFactNeighborX="-15681" custLinFactNeighborY="-2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2116DA4-40AE-44C1-A544-1D1843C3833B}" type="pres">
      <dgm:prSet presAssocID="{17269BA5-D1E1-4185-AB36-2492E9950BF5}" presName="rootConnector" presStyleLbl="node3" presStyleIdx="8" presStyleCnt="11"/>
      <dgm:spPr/>
      <dgm:t>
        <a:bodyPr/>
        <a:lstStyle/>
        <a:p>
          <a:endParaRPr lang="cs-CZ"/>
        </a:p>
      </dgm:t>
    </dgm:pt>
    <dgm:pt modelId="{441E555E-7D93-4CD0-9A7F-643594F25555}" type="pres">
      <dgm:prSet presAssocID="{17269BA5-D1E1-4185-AB36-2492E9950BF5}" presName="hierChild4" presStyleCnt="0"/>
      <dgm:spPr/>
    </dgm:pt>
    <dgm:pt modelId="{E785985A-C547-4393-AD1C-E11F0FA3AAB7}" type="pres">
      <dgm:prSet presAssocID="{17269BA5-D1E1-4185-AB36-2492E9950BF5}" presName="hierChild5" presStyleCnt="0"/>
      <dgm:spPr/>
    </dgm:pt>
    <dgm:pt modelId="{7DDC1BAD-3FF8-459F-AA94-81ABE114BE24}" type="pres">
      <dgm:prSet presAssocID="{D5BD60CF-7A54-4F4A-B21B-FE9963BF4F69}" presName="Name37" presStyleLbl="parChTrans1D3" presStyleIdx="9" presStyleCnt="11"/>
      <dgm:spPr/>
      <dgm:t>
        <a:bodyPr/>
        <a:lstStyle/>
        <a:p>
          <a:endParaRPr lang="cs-CZ"/>
        </a:p>
      </dgm:t>
    </dgm:pt>
    <dgm:pt modelId="{7FE1DBC4-FAD8-49BE-A39C-680DDCB4FAFB}" type="pres">
      <dgm:prSet presAssocID="{04DEA4BC-7379-4F81-AC21-17620C5F70B4}" presName="hierRoot2" presStyleCnt="0">
        <dgm:presLayoutVars>
          <dgm:hierBranch val="init"/>
        </dgm:presLayoutVars>
      </dgm:prSet>
      <dgm:spPr/>
    </dgm:pt>
    <dgm:pt modelId="{CCE98808-A48A-430B-9B25-95B3321C6987}" type="pres">
      <dgm:prSet presAssocID="{04DEA4BC-7379-4F81-AC21-17620C5F70B4}" presName="rootComposite" presStyleCnt="0"/>
      <dgm:spPr/>
    </dgm:pt>
    <dgm:pt modelId="{025AA442-C77E-4FD9-9F3C-5703E1B21306}" type="pres">
      <dgm:prSet presAssocID="{04DEA4BC-7379-4F81-AC21-17620C5F70B4}" presName="rootText" presStyleLbl="node3" presStyleIdx="9" presStyleCnt="11" custLinFactX="100000" custLinFactY="-140161" custLinFactNeighborX="118330" custLinFactNeighborY="-2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06D208-FB39-4CD0-8FBD-407879AB0CE9}" type="pres">
      <dgm:prSet presAssocID="{04DEA4BC-7379-4F81-AC21-17620C5F70B4}" presName="rootConnector" presStyleLbl="node3" presStyleIdx="9" presStyleCnt="11"/>
      <dgm:spPr/>
      <dgm:t>
        <a:bodyPr/>
        <a:lstStyle/>
        <a:p>
          <a:endParaRPr lang="cs-CZ"/>
        </a:p>
      </dgm:t>
    </dgm:pt>
    <dgm:pt modelId="{EA4F4392-69E0-491A-9E5E-3ADFDEC254BE}" type="pres">
      <dgm:prSet presAssocID="{04DEA4BC-7379-4F81-AC21-17620C5F70B4}" presName="hierChild4" presStyleCnt="0"/>
      <dgm:spPr/>
    </dgm:pt>
    <dgm:pt modelId="{ED927A5A-91DE-4AE6-AFC1-AE34BCEB0894}" type="pres">
      <dgm:prSet presAssocID="{04DEA4BC-7379-4F81-AC21-17620C5F70B4}" presName="hierChild5" presStyleCnt="0"/>
      <dgm:spPr/>
    </dgm:pt>
    <dgm:pt modelId="{6159CFED-8DD7-4255-B605-812A0D2DBF80}" type="pres">
      <dgm:prSet presAssocID="{680226AF-1602-4BAD-A8C1-4B804A1A5544}" presName="Name37" presStyleLbl="parChTrans1D3" presStyleIdx="10" presStyleCnt="11"/>
      <dgm:spPr/>
      <dgm:t>
        <a:bodyPr/>
        <a:lstStyle/>
        <a:p>
          <a:endParaRPr lang="cs-CZ"/>
        </a:p>
      </dgm:t>
    </dgm:pt>
    <dgm:pt modelId="{515220FC-E534-4AEA-9AAF-6434BA76DBC1}" type="pres">
      <dgm:prSet presAssocID="{704B5BD1-4C44-4CD2-869A-364E6C7EB697}" presName="hierRoot2" presStyleCnt="0">
        <dgm:presLayoutVars>
          <dgm:hierBranch val="init"/>
        </dgm:presLayoutVars>
      </dgm:prSet>
      <dgm:spPr/>
    </dgm:pt>
    <dgm:pt modelId="{20E77F4F-DFAE-4E20-BE61-325AB44CFB16}" type="pres">
      <dgm:prSet presAssocID="{704B5BD1-4C44-4CD2-869A-364E6C7EB697}" presName="rootComposite" presStyleCnt="0"/>
      <dgm:spPr/>
    </dgm:pt>
    <dgm:pt modelId="{0CB7DDC8-32CC-44F0-B1C8-B2F5206F910E}" type="pres">
      <dgm:prSet presAssocID="{704B5BD1-4C44-4CD2-869A-364E6C7EB697}" presName="rootText" presStyleLbl="node3" presStyleIdx="10" presStyleCnt="11" custLinFactX="21553" custLinFactY="-100000" custLinFactNeighborX="100000" custLinFactNeighborY="-17667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FDE639E-2DD1-4595-BC1C-52D3F1E598EB}" type="pres">
      <dgm:prSet presAssocID="{704B5BD1-4C44-4CD2-869A-364E6C7EB697}" presName="rootConnector" presStyleLbl="node3" presStyleIdx="10" presStyleCnt="11"/>
      <dgm:spPr/>
      <dgm:t>
        <a:bodyPr/>
        <a:lstStyle/>
        <a:p>
          <a:endParaRPr lang="cs-CZ"/>
        </a:p>
      </dgm:t>
    </dgm:pt>
    <dgm:pt modelId="{38B280C7-0A8E-4F41-8845-CD6702101A6B}" type="pres">
      <dgm:prSet presAssocID="{704B5BD1-4C44-4CD2-869A-364E6C7EB697}" presName="hierChild4" presStyleCnt="0"/>
      <dgm:spPr/>
    </dgm:pt>
    <dgm:pt modelId="{3EED8495-3C12-4ECF-B2D6-8A59D5C90285}" type="pres">
      <dgm:prSet presAssocID="{704B5BD1-4C44-4CD2-869A-364E6C7EB697}" presName="hierChild5" presStyleCnt="0"/>
      <dgm:spPr/>
    </dgm:pt>
    <dgm:pt modelId="{58A0A93B-DC6F-4A43-B5E9-4DA24B5CEAA2}" type="pres">
      <dgm:prSet presAssocID="{E18A210A-F1DA-493F-AD30-A27512BA1409}" presName="hierChild5" presStyleCnt="0"/>
      <dgm:spPr/>
    </dgm:pt>
    <dgm:pt modelId="{1D31F9B1-8D3D-49C0-AE27-163DF8396265}" type="pres">
      <dgm:prSet presAssocID="{D1679AB8-983D-4993-9AA5-3CDD7D115C66}" presName="hierChild3" presStyleCnt="0"/>
      <dgm:spPr/>
    </dgm:pt>
  </dgm:ptLst>
  <dgm:cxnLst>
    <dgm:cxn modelId="{06883A53-AAC4-4207-8858-58C274B87AE9}" type="presOf" srcId="{D1679AB8-983D-4993-9AA5-3CDD7D115C66}" destId="{CF1FFD75-AFAB-45BF-B1C0-FEF93E59C60D}" srcOrd="1" destOrd="0" presId="urn:microsoft.com/office/officeart/2005/8/layout/orgChart1"/>
    <dgm:cxn modelId="{66D78E7A-2B5F-46A9-A30E-1AD6F7B4E7F1}" srcId="{E18A210A-F1DA-493F-AD30-A27512BA1409}" destId="{F7272B1D-D0AC-44F0-B08F-816A32363C15}" srcOrd="0" destOrd="0" parTransId="{97470E3A-BA01-4036-A454-673BFDBC485C}" sibTransId="{76E8CFB2-349C-4597-A91E-4FB808A861AA}"/>
    <dgm:cxn modelId="{791A84F5-6685-44D4-B9D7-E5C80D73142E}" srcId="{E18A210A-F1DA-493F-AD30-A27512BA1409}" destId="{704B5BD1-4C44-4CD2-869A-364E6C7EB697}" srcOrd="3" destOrd="0" parTransId="{680226AF-1602-4BAD-A8C1-4B804A1A5544}" sibTransId="{768F0E30-B1C1-4CB4-9236-239875CE9D9E}"/>
    <dgm:cxn modelId="{30F56EE6-C326-4DF9-8C82-6000EB07B301}" srcId="{D1679AB8-983D-4993-9AA5-3CDD7D115C66}" destId="{BD905A62-D045-4800-8D1E-BA37FF7D603B}" srcOrd="0" destOrd="0" parTransId="{DD7B71F7-84DB-4C69-A5E4-7E415B27C5F4}" sibTransId="{A8227874-9112-4209-82D8-FCB3F4D90E1C}"/>
    <dgm:cxn modelId="{2301A642-590D-46FE-AD85-5295604466D5}" type="presOf" srcId="{DCB12A5C-8E11-440D-AD5A-A569692EFAF7}" destId="{13AFFC2E-1DFD-4B05-B753-A3CA9B1793CC}" srcOrd="1" destOrd="0" presId="urn:microsoft.com/office/officeart/2005/8/layout/orgChart1"/>
    <dgm:cxn modelId="{0202BA6E-822F-4FFA-B815-9524F46A15B7}" type="presOf" srcId="{E18A210A-F1DA-493F-AD30-A27512BA1409}" destId="{1E66B6B8-5DEA-4057-A40D-7EE738E90CDC}" srcOrd="0" destOrd="0" presId="urn:microsoft.com/office/officeart/2005/8/layout/orgChart1"/>
    <dgm:cxn modelId="{DF7197CE-CB0D-4251-BCE1-7AAA0D8F7B2B}" type="presOf" srcId="{0119EE08-98B5-4B9D-BB01-9BC90A1F9A7B}" destId="{F3458416-2F95-4205-8F7F-A0C52460F8AE}" srcOrd="0" destOrd="0" presId="urn:microsoft.com/office/officeart/2005/8/layout/orgChart1"/>
    <dgm:cxn modelId="{6FD2ED85-AA67-4865-8853-B0F942BDF823}" type="presOf" srcId="{04DEA4BC-7379-4F81-AC21-17620C5F70B4}" destId="{025AA442-C77E-4FD9-9F3C-5703E1B21306}" srcOrd="0" destOrd="0" presId="urn:microsoft.com/office/officeart/2005/8/layout/orgChart1"/>
    <dgm:cxn modelId="{2B3924C8-CF5B-45E1-ACCB-D5C336F4AF0F}" type="presOf" srcId="{D089414D-7B33-41BC-B29B-C7F37D2F6284}" destId="{0DD9FC4D-A780-47C0-8C13-4A9E732052A4}" srcOrd="0" destOrd="0" presId="urn:microsoft.com/office/officeart/2005/8/layout/orgChart1"/>
    <dgm:cxn modelId="{C225A3AA-6AE2-4478-BC0D-C9A3DE101DD1}" type="presOf" srcId="{0C637F8D-73E9-4DBA-BD63-9F7A2A760A4C}" destId="{4FB51F52-3E00-41F7-BF96-C702ED068E7A}" srcOrd="1" destOrd="0" presId="urn:microsoft.com/office/officeart/2005/8/layout/orgChart1"/>
    <dgm:cxn modelId="{B6CC1513-A71C-49EE-8669-57B272B8B0D9}" type="presOf" srcId="{F7272B1D-D0AC-44F0-B08F-816A32363C15}" destId="{F70C5F7B-D86A-43A2-980D-9BE4B39F96A6}" srcOrd="0" destOrd="0" presId="urn:microsoft.com/office/officeart/2005/8/layout/orgChart1"/>
    <dgm:cxn modelId="{0DD20A2C-1A34-47D7-9F6C-A2FA6B5345EA}" srcId="{DCB12A5C-8E11-440D-AD5A-A569692EFAF7}" destId="{AFF33BB6-9803-4BA2-80BD-7CBCE898B7BB}" srcOrd="3" destOrd="0" parTransId="{4156A10E-A063-49CC-A292-1EC3D4E1B922}" sibTransId="{8BFF4F26-74F0-4036-A478-2083BEFAE136}"/>
    <dgm:cxn modelId="{14224782-E2E1-44A4-8842-9591D180B913}" type="presOf" srcId="{4E819A36-DB73-4626-B617-2669534A2001}" destId="{6988668B-016A-404A-A86D-175BCC6E8E3D}" srcOrd="0" destOrd="0" presId="urn:microsoft.com/office/officeart/2005/8/layout/orgChart1"/>
    <dgm:cxn modelId="{48D955D0-22C0-4C9C-8224-433855ACA36E}" type="presOf" srcId="{704B5BD1-4C44-4CD2-869A-364E6C7EB697}" destId="{9FDE639E-2DD1-4595-BC1C-52D3F1E598EB}" srcOrd="1" destOrd="0" presId="urn:microsoft.com/office/officeart/2005/8/layout/orgChart1"/>
    <dgm:cxn modelId="{E23732A6-E5AE-439B-8344-7AF6189F57A6}" srcId="{DCB12A5C-8E11-440D-AD5A-A569692EFAF7}" destId="{B23F7594-3410-4882-965B-968022A3109A}" srcOrd="1" destOrd="0" parTransId="{EDE889EA-F123-4F53-96FE-2F0027FBAF3E}" sibTransId="{C5038B2D-6CE2-458F-B4A5-DC1964BE76C9}"/>
    <dgm:cxn modelId="{C75A9625-F89C-495B-8CB6-150D5C093613}" type="presOf" srcId="{680226AF-1602-4BAD-A8C1-4B804A1A5544}" destId="{6159CFED-8DD7-4255-B605-812A0D2DBF80}" srcOrd="0" destOrd="0" presId="urn:microsoft.com/office/officeart/2005/8/layout/orgChart1"/>
    <dgm:cxn modelId="{1CEE35C7-66AC-41EE-BF69-8DD4C7E4AF16}" srcId="{D1679AB8-983D-4993-9AA5-3CDD7D115C66}" destId="{E18A210A-F1DA-493F-AD30-A27512BA1409}" srcOrd="2" destOrd="0" parTransId="{F9170F20-8113-408D-9107-9490092CDF91}" sibTransId="{0E99E1DF-4F17-423A-B885-5BDA5FFE5D38}"/>
    <dgm:cxn modelId="{5AF28A50-A011-405A-BED3-82F09308940E}" type="presOf" srcId="{0C637F8D-73E9-4DBA-BD63-9F7A2A760A4C}" destId="{D63E69C0-2A79-4BC8-88AE-E59913AED25F}" srcOrd="0" destOrd="0" presId="urn:microsoft.com/office/officeart/2005/8/layout/orgChart1"/>
    <dgm:cxn modelId="{A3536EBD-7840-45BB-B32D-1028A5AE4486}" type="presOf" srcId="{BD905A62-D045-4800-8D1E-BA37FF7D603B}" destId="{AE815BA1-D3B8-4FFF-B445-0948E56695C2}" srcOrd="1" destOrd="0" presId="urn:microsoft.com/office/officeart/2005/8/layout/orgChart1"/>
    <dgm:cxn modelId="{CD253817-78C1-49CC-9513-8F5CC831EB86}" type="presOf" srcId="{17269BA5-D1E1-4185-AB36-2492E9950BF5}" destId="{9A447189-CC0E-4AD0-A155-2DE88CA04EE1}" srcOrd="0" destOrd="0" presId="urn:microsoft.com/office/officeart/2005/8/layout/orgChart1"/>
    <dgm:cxn modelId="{F5ACCB02-30FC-4018-9679-0E4AC36E354B}" type="presOf" srcId="{ECFCF0FF-0B58-4062-8251-ED40A6AE158D}" destId="{5101BA8C-7085-4F86-8A87-1C8A851D5536}" srcOrd="0" destOrd="0" presId="urn:microsoft.com/office/officeart/2005/8/layout/orgChart1"/>
    <dgm:cxn modelId="{11FE8C92-ADD8-429B-96E2-F9376E25012C}" type="presOf" srcId="{0A8A0948-6D03-410A-906C-561805233A9F}" destId="{96F56BAF-E2EE-4475-8593-3BFACB2A5595}" srcOrd="0" destOrd="0" presId="urn:microsoft.com/office/officeart/2005/8/layout/orgChart1"/>
    <dgm:cxn modelId="{660B73F2-2F11-4EF5-B019-B581C2974F29}" type="presOf" srcId="{D1679AB8-983D-4993-9AA5-3CDD7D115C66}" destId="{8672905C-8462-42B1-B070-43127E19CFFD}" srcOrd="0" destOrd="0" presId="urn:microsoft.com/office/officeart/2005/8/layout/orgChart1"/>
    <dgm:cxn modelId="{5822AD49-BD8B-474F-A417-DCDB8C495BF4}" type="presOf" srcId="{AFF33BB6-9803-4BA2-80BD-7CBCE898B7BB}" destId="{A7F65777-FB62-4487-9D10-EE88E2040285}" srcOrd="0" destOrd="0" presId="urn:microsoft.com/office/officeart/2005/8/layout/orgChart1"/>
    <dgm:cxn modelId="{46FEE3A9-276D-485A-A452-1EF9969C2AF7}" type="presOf" srcId="{4E819A36-DB73-4626-B617-2669534A2001}" destId="{EE49400F-0018-4B3B-A201-9E3C1F401C99}" srcOrd="1" destOrd="0" presId="urn:microsoft.com/office/officeart/2005/8/layout/orgChart1"/>
    <dgm:cxn modelId="{5C358253-2E40-4BAD-A357-E93DBE9CB399}" type="presOf" srcId="{D089414D-7B33-41BC-B29B-C7F37D2F6284}" destId="{53079FAC-A628-449A-837F-0C023DE483F2}" srcOrd="1" destOrd="0" presId="urn:microsoft.com/office/officeart/2005/8/layout/orgChart1"/>
    <dgm:cxn modelId="{F6F9F4C5-D8C4-4511-BC8E-96B11A1D7FD9}" type="presOf" srcId="{DCB12A5C-8E11-440D-AD5A-A569692EFAF7}" destId="{F02E31A2-C7E6-4FFA-AFA0-7EEF9AEEAE0C}" srcOrd="0" destOrd="0" presId="urn:microsoft.com/office/officeart/2005/8/layout/orgChart1"/>
    <dgm:cxn modelId="{27169DBE-2268-4693-8A74-973A2E214864}" type="presOf" srcId="{7ADF0271-8D67-4817-9881-567F9955798C}" destId="{F94CB2F5-3407-4E30-935E-F50C5077672D}" srcOrd="0" destOrd="0" presId="urn:microsoft.com/office/officeart/2005/8/layout/orgChart1"/>
    <dgm:cxn modelId="{165F7406-DDD6-4C5D-844C-08C308131D05}" type="presOf" srcId="{4156A10E-A063-49CC-A292-1EC3D4E1B922}" destId="{56B9B9F3-0743-4FF7-9CDF-74B14734B32E}" srcOrd="0" destOrd="0" presId="urn:microsoft.com/office/officeart/2005/8/layout/orgChart1"/>
    <dgm:cxn modelId="{237D818E-DCAC-4E57-A560-7F2FF35BA98B}" type="presOf" srcId="{DD7B71F7-84DB-4C69-A5E4-7E415B27C5F4}" destId="{F0EB87BA-031F-4114-A7DC-CEC5A607FE0D}" srcOrd="0" destOrd="0" presId="urn:microsoft.com/office/officeart/2005/8/layout/orgChart1"/>
    <dgm:cxn modelId="{267BA214-4330-4DA7-A704-33DC36DF9DC3}" type="presOf" srcId="{97470E3A-BA01-4036-A454-673BFDBC485C}" destId="{49376FC3-C3AE-4CDF-96E0-A0380A20155F}" srcOrd="0" destOrd="0" presId="urn:microsoft.com/office/officeart/2005/8/layout/orgChart1"/>
    <dgm:cxn modelId="{D29751FE-A8ED-4B04-916C-B2AC3C4C6D2D}" type="presOf" srcId="{205702C5-4F43-4087-9B0B-6AFA38BC9D04}" destId="{35A2F18C-E93E-4096-9203-F0EBD52C25FD}" srcOrd="0" destOrd="0" presId="urn:microsoft.com/office/officeart/2005/8/layout/orgChart1"/>
    <dgm:cxn modelId="{7FAF8B02-FCDB-4D1F-8D7E-222D81257EB6}" type="presOf" srcId="{EDE889EA-F123-4F53-96FE-2F0027FBAF3E}" destId="{1F6DEB51-AD8F-4506-B681-068C8EDFC8C0}" srcOrd="0" destOrd="0" presId="urn:microsoft.com/office/officeart/2005/8/layout/orgChart1"/>
    <dgm:cxn modelId="{98224A56-698E-41F0-AB45-BFCA8979A47B}" type="presOf" srcId="{5DDF6D8E-9595-4FC4-939B-7B442F495550}" destId="{66130A95-EB36-47E0-9FA0-BAD463C578F2}" srcOrd="0" destOrd="0" presId="urn:microsoft.com/office/officeart/2005/8/layout/orgChart1"/>
    <dgm:cxn modelId="{7493EEB6-09FE-4ED2-8E4B-8BCB164261F5}" type="presOf" srcId="{13B26ED2-98BD-4E67-A387-5EB4DD3FA1FD}" destId="{1F718BC8-85F4-495D-B9A6-B4E4384A0BBD}" srcOrd="0" destOrd="0" presId="urn:microsoft.com/office/officeart/2005/8/layout/orgChart1"/>
    <dgm:cxn modelId="{616F92FF-E427-483B-873E-625181E7C378}" type="presOf" srcId="{17269BA5-D1E1-4185-AB36-2492E9950BF5}" destId="{A2116DA4-40AE-44C1-A544-1D1843C3833B}" srcOrd="1" destOrd="0" presId="urn:microsoft.com/office/officeart/2005/8/layout/orgChart1"/>
    <dgm:cxn modelId="{1B740002-864B-4D04-87AD-4BC8B64759AD}" srcId="{E18A210A-F1DA-493F-AD30-A27512BA1409}" destId="{17269BA5-D1E1-4185-AB36-2492E9950BF5}" srcOrd="1" destOrd="0" parTransId="{13B26ED2-98BD-4E67-A387-5EB4DD3FA1FD}" sibTransId="{4D8D13AC-2D12-4305-B925-5FBB38921A01}"/>
    <dgm:cxn modelId="{C30D6723-AAC1-4AB2-8B25-E5A70EB87B4C}" srcId="{E18A210A-F1DA-493F-AD30-A27512BA1409}" destId="{04DEA4BC-7379-4F81-AC21-17620C5F70B4}" srcOrd="2" destOrd="0" parTransId="{D5BD60CF-7A54-4F4A-B21B-FE9963BF4F69}" sibTransId="{C15AEBA1-7C56-4858-AB63-F2068B127B34}"/>
    <dgm:cxn modelId="{8FA62AD9-68E6-4AA5-9BB1-A8CD65B1556C}" type="presOf" srcId="{704B5BD1-4C44-4CD2-869A-364E6C7EB697}" destId="{0CB7DDC8-32CC-44F0-B1C8-B2F5206F910E}" srcOrd="0" destOrd="0" presId="urn:microsoft.com/office/officeart/2005/8/layout/orgChart1"/>
    <dgm:cxn modelId="{3BC441CA-B1A0-4B9A-B322-CC39DAB5A6E2}" type="presOf" srcId="{04DEA4BC-7379-4F81-AC21-17620C5F70B4}" destId="{3A06D208-FB39-4CD0-8FBD-407879AB0CE9}" srcOrd="1" destOrd="0" presId="urn:microsoft.com/office/officeart/2005/8/layout/orgChart1"/>
    <dgm:cxn modelId="{0C8814AA-5354-4E06-85C6-2BBA49A02A22}" type="presOf" srcId="{5DDF6D8E-9595-4FC4-939B-7B442F495550}" destId="{D80AD144-33F4-410E-98AD-0EA7E01BB4C3}" srcOrd="1" destOrd="0" presId="urn:microsoft.com/office/officeart/2005/8/layout/orgChart1"/>
    <dgm:cxn modelId="{3D755AA2-69AA-41EA-B0ED-C3E89E0A46B5}" srcId="{DCB12A5C-8E11-440D-AD5A-A569692EFAF7}" destId="{D089414D-7B33-41BC-B29B-C7F37D2F6284}" srcOrd="2" destOrd="0" parTransId="{EC1CC603-CBE3-45E3-BA2D-A6C57012A4FB}" sibTransId="{43D21835-0F54-4B39-A8E9-BF9138A1D390}"/>
    <dgm:cxn modelId="{713E26F8-E35E-4AF6-B175-A13400A52E5D}" type="presOf" srcId="{B23F7594-3410-4882-965B-968022A3109A}" destId="{DA650767-5D37-4EEE-A11A-94948A9F264B}" srcOrd="0" destOrd="0" presId="urn:microsoft.com/office/officeart/2005/8/layout/orgChart1"/>
    <dgm:cxn modelId="{B06C7C22-9D50-468C-B8E7-DB52D93C905B}" type="presOf" srcId="{DEB583E4-C9CB-4729-8B9B-6FE7C67C7D89}" destId="{F63A877E-A9EE-4002-AB49-6AD45BEE4393}" srcOrd="0" destOrd="0" presId="urn:microsoft.com/office/officeart/2005/8/layout/orgChart1"/>
    <dgm:cxn modelId="{E07FB057-E422-4C78-B17E-1DC0C8769304}" srcId="{DCB12A5C-8E11-440D-AD5A-A569692EFAF7}" destId="{4E819A36-DB73-4626-B617-2669534A2001}" srcOrd="0" destOrd="0" parTransId="{DEB583E4-C9CB-4729-8B9B-6FE7C67C7D89}" sibTransId="{9859C2B5-E1D4-4040-992D-A27E57BF7ADB}"/>
    <dgm:cxn modelId="{5B2F7CE8-0308-4DE8-897B-9236AB8128EC}" srcId="{BD905A62-D045-4800-8D1E-BA37FF7D603B}" destId="{0C637F8D-73E9-4DBA-BD63-9F7A2A760A4C}" srcOrd="1" destOrd="0" parTransId="{0119EE08-98B5-4B9D-BB01-9BC90A1F9A7B}" sibTransId="{49857F5F-C143-4EAF-BD8F-0C2F0A9E3704}"/>
    <dgm:cxn modelId="{CC670B0F-CAF8-4F12-8362-A37F62921200}" srcId="{DCB12A5C-8E11-440D-AD5A-A569692EFAF7}" destId="{5DDF6D8E-9595-4FC4-939B-7B442F495550}" srcOrd="4" destOrd="0" parTransId="{205702C5-4F43-4087-9B0B-6AFA38BC9D04}" sibTransId="{8107361A-0749-4E6C-A834-FF407FCE5CC4}"/>
    <dgm:cxn modelId="{DAC15C64-2C66-4A05-B84A-45574D7FAB58}" srcId="{D1679AB8-983D-4993-9AA5-3CDD7D115C66}" destId="{DCB12A5C-8E11-440D-AD5A-A569692EFAF7}" srcOrd="1" destOrd="0" parTransId="{0A8A0948-6D03-410A-906C-561805233A9F}" sibTransId="{761C43EF-3F7C-46C9-A1B9-3AA2BF9F3388}"/>
    <dgm:cxn modelId="{019135AB-39EF-4BD6-BC11-9C98C840B5AC}" type="presOf" srcId="{F9170F20-8113-408D-9107-9490092CDF91}" destId="{7EEB108D-D2B7-461B-9953-A6919CE0F32D}" srcOrd="0" destOrd="0" presId="urn:microsoft.com/office/officeart/2005/8/layout/orgChart1"/>
    <dgm:cxn modelId="{9A805E5B-FF92-4E25-9639-0DAF80884317}" type="presOf" srcId="{B23F7594-3410-4882-965B-968022A3109A}" destId="{6028B2B8-EDC1-4812-A56B-C9BA877D29D4}" srcOrd="1" destOrd="0" presId="urn:microsoft.com/office/officeart/2005/8/layout/orgChart1"/>
    <dgm:cxn modelId="{0B6724C9-F55F-4DEA-A9AB-7556DABD6527}" type="presOf" srcId="{AFF33BB6-9803-4BA2-80BD-7CBCE898B7BB}" destId="{044A96A3-B124-4489-B086-00F98EF82D96}" srcOrd="1" destOrd="0" presId="urn:microsoft.com/office/officeart/2005/8/layout/orgChart1"/>
    <dgm:cxn modelId="{26ED411E-82B3-4E17-8B92-FC45BF36F768}" type="presOf" srcId="{59DFFD16-67D3-44F2-A271-E1636EEEC188}" destId="{CEF311F0-6BA3-492E-8361-3649110BAECD}" srcOrd="1" destOrd="0" presId="urn:microsoft.com/office/officeart/2005/8/layout/orgChart1"/>
    <dgm:cxn modelId="{13E82586-FA05-4E96-BCBA-0FC85D2FE49B}" type="presOf" srcId="{F7272B1D-D0AC-44F0-B08F-816A32363C15}" destId="{A843F3AA-8888-49FF-AA66-34DE98C41298}" srcOrd="1" destOrd="0" presId="urn:microsoft.com/office/officeart/2005/8/layout/orgChart1"/>
    <dgm:cxn modelId="{2B24CD36-F73B-495A-8791-6AAFDAD20505}" type="presOf" srcId="{59DFFD16-67D3-44F2-A271-E1636EEEC188}" destId="{D9715E99-D898-4ECF-BDEE-F611D801F483}" srcOrd="0" destOrd="0" presId="urn:microsoft.com/office/officeart/2005/8/layout/orgChart1"/>
    <dgm:cxn modelId="{D1328610-6E4B-416D-A9C4-03F3E045A171}" srcId="{7ADF0271-8D67-4817-9881-567F9955798C}" destId="{D1679AB8-983D-4993-9AA5-3CDD7D115C66}" srcOrd="0" destOrd="0" parTransId="{98A3E670-7BF1-4F64-8C14-47FA22DCCF29}" sibTransId="{1EBEAA21-C227-483A-B26F-384A71527C78}"/>
    <dgm:cxn modelId="{3F364103-4775-4C9B-8887-C7AD67170AD0}" type="presOf" srcId="{E18A210A-F1DA-493F-AD30-A27512BA1409}" destId="{6AB76652-2BD0-44B4-96B7-E2DA945621C5}" srcOrd="1" destOrd="0" presId="urn:microsoft.com/office/officeart/2005/8/layout/orgChart1"/>
    <dgm:cxn modelId="{14864A7E-73B2-40CB-8153-8B5072FE9681}" type="presOf" srcId="{BD905A62-D045-4800-8D1E-BA37FF7D603B}" destId="{AE117BC3-1F8C-4F60-9C8E-599EBCDE2F19}" srcOrd="0" destOrd="0" presId="urn:microsoft.com/office/officeart/2005/8/layout/orgChart1"/>
    <dgm:cxn modelId="{21AD3D0F-B1DF-42D0-8B04-6F831E8B525B}" type="presOf" srcId="{D5BD60CF-7A54-4F4A-B21B-FE9963BF4F69}" destId="{7DDC1BAD-3FF8-459F-AA94-81ABE114BE24}" srcOrd="0" destOrd="0" presId="urn:microsoft.com/office/officeart/2005/8/layout/orgChart1"/>
    <dgm:cxn modelId="{14635D9A-061C-49C3-8C4E-E9FC5EF49140}" srcId="{BD905A62-D045-4800-8D1E-BA37FF7D603B}" destId="{59DFFD16-67D3-44F2-A271-E1636EEEC188}" srcOrd="0" destOrd="0" parTransId="{ECFCF0FF-0B58-4062-8251-ED40A6AE158D}" sibTransId="{9EBEDECF-828B-47B7-BA97-823F0863911B}"/>
    <dgm:cxn modelId="{59CDF351-7A2D-4759-9652-976E7B1481D9}" type="presOf" srcId="{EC1CC603-CBE3-45E3-BA2D-A6C57012A4FB}" destId="{69B401F0-86B8-4FEC-AD78-27739B7BE841}" srcOrd="0" destOrd="0" presId="urn:microsoft.com/office/officeart/2005/8/layout/orgChart1"/>
    <dgm:cxn modelId="{B7B7AAB5-6476-4A8A-9320-D1B6B40B7FE6}" type="presParOf" srcId="{F94CB2F5-3407-4E30-935E-F50C5077672D}" destId="{7886FC35-EE56-47EE-867E-C95FB7135F96}" srcOrd="0" destOrd="0" presId="urn:microsoft.com/office/officeart/2005/8/layout/orgChart1"/>
    <dgm:cxn modelId="{60ED3AC9-407F-44E9-8889-22C0444451BA}" type="presParOf" srcId="{7886FC35-EE56-47EE-867E-C95FB7135F96}" destId="{FA7EED5B-A9E0-4003-9912-2DCCBB34DF03}" srcOrd="0" destOrd="0" presId="urn:microsoft.com/office/officeart/2005/8/layout/orgChart1"/>
    <dgm:cxn modelId="{D0A9187A-51BD-40A5-B86C-7153B0FD7519}" type="presParOf" srcId="{FA7EED5B-A9E0-4003-9912-2DCCBB34DF03}" destId="{8672905C-8462-42B1-B070-43127E19CFFD}" srcOrd="0" destOrd="0" presId="urn:microsoft.com/office/officeart/2005/8/layout/orgChart1"/>
    <dgm:cxn modelId="{34099A68-39BC-4246-B1B1-699540F886B6}" type="presParOf" srcId="{FA7EED5B-A9E0-4003-9912-2DCCBB34DF03}" destId="{CF1FFD75-AFAB-45BF-B1C0-FEF93E59C60D}" srcOrd="1" destOrd="0" presId="urn:microsoft.com/office/officeart/2005/8/layout/orgChart1"/>
    <dgm:cxn modelId="{DA1F3C37-3DF2-429B-B62E-8EC6E5F0358D}" type="presParOf" srcId="{7886FC35-EE56-47EE-867E-C95FB7135F96}" destId="{C8178B9B-6A72-4A35-ACD0-1AE83B7CB543}" srcOrd="1" destOrd="0" presId="urn:microsoft.com/office/officeart/2005/8/layout/orgChart1"/>
    <dgm:cxn modelId="{FC8A75AD-F044-4C39-9045-DDF33117F6D7}" type="presParOf" srcId="{C8178B9B-6A72-4A35-ACD0-1AE83B7CB543}" destId="{F0EB87BA-031F-4114-A7DC-CEC5A607FE0D}" srcOrd="0" destOrd="0" presId="urn:microsoft.com/office/officeart/2005/8/layout/orgChart1"/>
    <dgm:cxn modelId="{205DB165-6FC3-43C6-AC56-5A3E41D4E82C}" type="presParOf" srcId="{C8178B9B-6A72-4A35-ACD0-1AE83B7CB543}" destId="{24FB9A72-86F4-482D-8D19-5D0D7513B322}" srcOrd="1" destOrd="0" presId="urn:microsoft.com/office/officeart/2005/8/layout/orgChart1"/>
    <dgm:cxn modelId="{A24AB3ED-8A02-42F4-8342-E395530791FC}" type="presParOf" srcId="{24FB9A72-86F4-482D-8D19-5D0D7513B322}" destId="{CD1E3CF5-1C7E-47AA-9AE8-F309657CCE48}" srcOrd="0" destOrd="0" presId="urn:microsoft.com/office/officeart/2005/8/layout/orgChart1"/>
    <dgm:cxn modelId="{7431CD2F-813E-4CEA-AEE1-0E4649ED9283}" type="presParOf" srcId="{CD1E3CF5-1C7E-47AA-9AE8-F309657CCE48}" destId="{AE117BC3-1F8C-4F60-9C8E-599EBCDE2F19}" srcOrd="0" destOrd="0" presId="urn:microsoft.com/office/officeart/2005/8/layout/orgChart1"/>
    <dgm:cxn modelId="{3B071772-012E-48AB-8CC4-6A095B6FD1D4}" type="presParOf" srcId="{CD1E3CF5-1C7E-47AA-9AE8-F309657CCE48}" destId="{AE815BA1-D3B8-4FFF-B445-0948E56695C2}" srcOrd="1" destOrd="0" presId="urn:microsoft.com/office/officeart/2005/8/layout/orgChart1"/>
    <dgm:cxn modelId="{4C813A2A-2A6D-47AC-B65F-40A658D41CAE}" type="presParOf" srcId="{24FB9A72-86F4-482D-8D19-5D0D7513B322}" destId="{3DB63C47-2BF9-4E4C-B2C2-0B2A5931B232}" srcOrd="1" destOrd="0" presId="urn:microsoft.com/office/officeart/2005/8/layout/orgChart1"/>
    <dgm:cxn modelId="{606153E6-B263-49D0-A0F5-DADA7A0609D3}" type="presParOf" srcId="{3DB63C47-2BF9-4E4C-B2C2-0B2A5931B232}" destId="{5101BA8C-7085-4F86-8A87-1C8A851D5536}" srcOrd="0" destOrd="0" presId="urn:microsoft.com/office/officeart/2005/8/layout/orgChart1"/>
    <dgm:cxn modelId="{E47515E8-3E20-46FD-AFB7-96DE2B177F45}" type="presParOf" srcId="{3DB63C47-2BF9-4E4C-B2C2-0B2A5931B232}" destId="{1354D136-A37A-450B-A960-FA6C94B2ED94}" srcOrd="1" destOrd="0" presId="urn:microsoft.com/office/officeart/2005/8/layout/orgChart1"/>
    <dgm:cxn modelId="{79868F5B-BDD0-4355-A2F5-715EB7706F89}" type="presParOf" srcId="{1354D136-A37A-450B-A960-FA6C94B2ED94}" destId="{FB9CB89B-3167-4929-8720-B8A3B90D8975}" srcOrd="0" destOrd="0" presId="urn:microsoft.com/office/officeart/2005/8/layout/orgChart1"/>
    <dgm:cxn modelId="{B16B3E0B-B5C9-4C22-A1FE-59B3FB32E505}" type="presParOf" srcId="{FB9CB89B-3167-4929-8720-B8A3B90D8975}" destId="{D9715E99-D898-4ECF-BDEE-F611D801F483}" srcOrd="0" destOrd="0" presId="urn:microsoft.com/office/officeart/2005/8/layout/orgChart1"/>
    <dgm:cxn modelId="{CEA47F05-0076-45A2-B57A-D339597CBCE6}" type="presParOf" srcId="{FB9CB89B-3167-4929-8720-B8A3B90D8975}" destId="{CEF311F0-6BA3-492E-8361-3649110BAECD}" srcOrd="1" destOrd="0" presId="urn:microsoft.com/office/officeart/2005/8/layout/orgChart1"/>
    <dgm:cxn modelId="{872B3D2F-AA95-4CC9-BB00-2BD060C33438}" type="presParOf" srcId="{1354D136-A37A-450B-A960-FA6C94B2ED94}" destId="{41630F6E-D648-4ADF-BDD2-10851089EB30}" srcOrd="1" destOrd="0" presId="urn:microsoft.com/office/officeart/2005/8/layout/orgChart1"/>
    <dgm:cxn modelId="{BFBE4DD6-3ECB-47CD-B1AB-7DBFE6618AB1}" type="presParOf" srcId="{1354D136-A37A-450B-A960-FA6C94B2ED94}" destId="{BA354EA9-F82A-4775-A60B-01EB12FC671F}" srcOrd="2" destOrd="0" presId="urn:microsoft.com/office/officeart/2005/8/layout/orgChart1"/>
    <dgm:cxn modelId="{F705A11F-D132-4A17-AE31-1F49A21891C6}" type="presParOf" srcId="{3DB63C47-2BF9-4E4C-B2C2-0B2A5931B232}" destId="{F3458416-2F95-4205-8F7F-A0C52460F8AE}" srcOrd="2" destOrd="0" presId="urn:microsoft.com/office/officeart/2005/8/layout/orgChart1"/>
    <dgm:cxn modelId="{281EFBE3-14AB-451E-967E-EDC73E0D1D33}" type="presParOf" srcId="{3DB63C47-2BF9-4E4C-B2C2-0B2A5931B232}" destId="{5DADD7DA-A745-4886-B31E-D4D0CFFB536D}" srcOrd="3" destOrd="0" presId="urn:microsoft.com/office/officeart/2005/8/layout/orgChart1"/>
    <dgm:cxn modelId="{03163706-53F1-4CCC-A2E1-5A26A451D633}" type="presParOf" srcId="{5DADD7DA-A745-4886-B31E-D4D0CFFB536D}" destId="{B856600E-1373-4589-B019-96A3C620C711}" srcOrd="0" destOrd="0" presId="urn:microsoft.com/office/officeart/2005/8/layout/orgChart1"/>
    <dgm:cxn modelId="{5C7B0485-ADB8-450B-AC4A-FBEE3E9BB0C9}" type="presParOf" srcId="{B856600E-1373-4589-B019-96A3C620C711}" destId="{D63E69C0-2A79-4BC8-88AE-E59913AED25F}" srcOrd="0" destOrd="0" presId="urn:microsoft.com/office/officeart/2005/8/layout/orgChart1"/>
    <dgm:cxn modelId="{D47AF5B3-67D4-4161-8A6B-5F39CB8A5F8E}" type="presParOf" srcId="{B856600E-1373-4589-B019-96A3C620C711}" destId="{4FB51F52-3E00-41F7-BF96-C702ED068E7A}" srcOrd="1" destOrd="0" presId="urn:microsoft.com/office/officeart/2005/8/layout/orgChart1"/>
    <dgm:cxn modelId="{8103B8B7-E582-426F-ABBD-48AC66C9D109}" type="presParOf" srcId="{5DADD7DA-A745-4886-B31E-D4D0CFFB536D}" destId="{49DC43E0-25A1-4331-9665-B88C8896417A}" srcOrd="1" destOrd="0" presId="urn:microsoft.com/office/officeart/2005/8/layout/orgChart1"/>
    <dgm:cxn modelId="{FBF45BAB-CE0D-44B0-9FFB-9F15152E0BAF}" type="presParOf" srcId="{5DADD7DA-A745-4886-B31E-D4D0CFFB536D}" destId="{91A3DD6C-9366-4A9F-97BA-AED8E0E6B6F5}" srcOrd="2" destOrd="0" presId="urn:microsoft.com/office/officeart/2005/8/layout/orgChart1"/>
    <dgm:cxn modelId="{C9CCA416-52FD-43B9-865E-4C60B7E81091}" type="presParOf" srcId="{24FB9A72-86F4-482D-8D19-5D0D7513B322}" destId="{1364D31C-0EFE-4486-90C4-CC3B2913748E}" srcOrd="2" destOrd="0" presId="urn:microsoft.com/office/officeart/2005/8/layout/orgChart1"/>
    <dgm:cxn modelId="{43B2A408-4AD4-4FF9-AC7D-D733170A6F67}" type="presParOf" srcId="{C8178B9B-6A72-4A35-ACD0-1AE83B7CB543}" destId="{96F56BAF-E2EE-4475-8593-3BFACB2A5595}" srcOrd="2" destOrd="0" presId="urn:microsoft.com/office/officeart/2005/8/layout/orgChart1"/>
    <dgm:cxn modelId="{7615029F-F1F2-4FAA-8E6C-615BFA36DBDA}" type="presParOf" srcId="{C8178B9B-6A72-4A35-ACD0-1AE83B7CB543}" destId="{E72B2F54-3B74-4370-8FBF-50AEB204A139}" srcOrd="3" destOrd="0" presId="urn:microsoft.com/office/officeart/2005/8/layout/orgChart1"/>
    <dgm:cxn modelId="{C2C19EE4-140F-4998-BECB-97CFD69DD98E}" type="presParOf" srcId="{E72B2F54-3B74-4370-8FBF-50AEB204A139}" destId="{68549D99-74CD-435F-B02F-8E29C4E59F35}" srcOrd="0" destOrd="0" presId="urn:microsoft.com/office/officeart/2005/8/layout/orgChart1"/>
    <dgm:cxn modelId="{1B707514-DF9D-4D98-B3D3-0D932B011ABC}" type="presParOf" srcId="{68549D99-74CD-435F-B02F-8E29C4E59F35}" destId="{F02E31A2-C7E6-4FFA-AFA0-7EEF9AEEAE0C}" srcOrd="0" destOrd="0" presId="urn:microsoft.com/office/officeart/2005/8/layout/orgChart1"/>
    <dgm:cxn modelId="{D72A42EC-78E2-4CCF-8CF4-6A0D9B62495F}" type="presParOf" srcId="{68549D99-74CD-435F-B02F-8E29C4E59F35}" destId="{13AFFC2E-1DFD-4B05-B753-A3CA9B1793CC}" srcOrd="1" destOrd="0" presId="urn:microsoft.com/office/officeart/2005/8/layout/orgChart1"/>
    <dgm:cxn modelId="{026558FD-C223-43BD-9BC8-A9D2417B1673}" type="presParOf" srcId="{E72B2F54-3B74-4370-8FBF-50AEB204A139}" destId="{C4315301-5642-472B-AFFF-6C58DF307AD9}" srcOrd="1" destOrd="0" presId="urn:microsoft.com/office/officeart/2005/8/layout/orgChart1"/>
    <dgm:cxn modelId="{59D99DCB-6EB2-4266-B021-44925726DC2F}" type="presParOf" srcId="{C4315301-5642-472B-AFFF-6C58DF307AD9}" destId="{F63A877E-A9EE-4002-AB49-6AD45BEE4393}" srcOrd="0" destOrd="0" presId="urn:microsoft.com/office/officeart/2005/8/layout/orgChart1"/>
    <dgm:cxn modelId="{2FEE3D53-D222-4404-8F52-65FAEF9F16E5}" type="presParOf" srcId="{C4315301-5642-472B-AFFF-6C58DF307AD9}" destId="{B7029D84-6CA2-45B2-B774-6C433D0D2D33}" srcOrd="1" destOrd="0" presId="urn:microsoft.com/office/officeart/2005/8/layout/orgChart1"/>
    <dgm:cxn modelId="{2E12FC7E-F4F5-4FFE-9D30-46836D780836}" type="presParOf" srcId="{B7029D84-6CA2-45B2-B774-6C433D0D2D33}" destId="{D3691902-F4B6-42FC-A4F9-41B8813CA0FF}" srcOrd="0" destOrd="0" presId="urn:microsoft.com/office/officeart/2005/8/layout/orgChart1"/>
    <dgm:cxn modelId="{01A9F92E-89CF-4307-B72E-48428D28D8C7}" type="presParOf" srcId="{D3691902-F4B6-42FC-A4F9-41B8813CA0FF}" destId="{6988668B-016A-404A-A86D-175BCC6E8E3D}" srcOrd="0" destOrd="0" presId="urn:microsoft.com/office/officeart/2005/8/layout/orgChart1"/>
    <dgm:cxn modelId="{F3FAA473-6F8C-47C3-A103-05C528984599}" type="presParOf" srcId="{D3691902-F4B6-42FC-A4F9-41B8813CA0FF}" destId="{EE49400F-0018-4B3B-A201-9E3C1F401C99}" srcOrd="1" destOrd="0" presId="urn:microsoft.com/office/officeart/2005/8/layout/orgChart1"/>
    <dgm:cxn modelId="{7FDAC273-A525-4B03-85CF-5D268BEDEB68}" type="presParOf" srcId="{B7029D84-6CA2-45B2-B774-6C433D0D2D33}" destId="{D4999C1A-BE5A-4CC4-B020-71637B2154C2}" srcOrd="1" destOrd="0" presId="urn:microsoft.com/office/officeart/2005/8/layout/orgChart1"/>
    <dgm:cxn modelId="{9D5D3ABE-286B-4867-86C3-75323E04BE1B}" type="presParOf" srcId="{B7029D84-6CA2-45B2-B774-6C433D0D2D33}" destId="{55C7F53D-1C53-4A2B-9821-9A82E9B172D4}" srcOrd="2" destOrd="0" presId="urn:microsoft.com/office/officeart/2005/8/layout/orgChart1"/>
    <dgm:cxn modelId="{4B4B1858-8D36-435E-BFAC-16BAAFBB5B7B}" type="presParOf" srcId="{C4315301-5642-472B-AFFF-6C58DF307AD9}" destId="{1F6DEB51-AD8F-4506-B681-068C8EDFC8C0}" srcOrd="2" destOrd="0" presId="urn:microsoft.com/office/officeart/2005/8/layout/orgChart1"/>
    <dgm:cxn modelId="{9A6C73CE-6FF8-4B10-95E8-5287C85FCF48}" type="presParOf" srcId="{C4315301-5642-472B-AFFF-6C58DF307AD9}" destId="{F375EDAF-E21F-4AE0-8ABC-F1789020BD01}" srcOrd="3" destOrd="0" presId="urn:microsoft.com/office/officeart/2005/8/layout/orgChart1"/>
    <dgm:cxn modelId="{5B91ADAA-6933-4B35-9E30-FD973809C040}" type="presParOf" srcId="{F375EDAF-E21F-4AE0-8ABC-F1789020BD01}" destId="{CD55E7E5-FC11-4602-A30C-7C6DEE5B1ED6}" srcOrd="0" destOrd="0" presId="urn:microsoft.com/office/officeart/2005/8/layout/orgChart1"/>
    <dgm:cxn modelId="{F817FD58-0538-4301-B8AD-D7CF79F5169C}" type="presParOf" srcId="{CD55E7E5-FC11-4602-A30C-7C6DEE5B1ED6}" destId="{DA650767-5D37-4EEE-A11A-94948A9F264B}" srcOrd="0" destOrd="0" presId="urn:microsoft.com/office/officeart/2005/8/layout/orgChart1"/>
    <dgm:cxn modelId="{07DF7868-4E24-4151-90B3-CAC4881EFA3C}" type="presParOf" srcId="{CD55E7E5-FC11-4602-A30C-7C6DEE5B1ED6}" destId="{6028B2B8-EDC1-4812-A56B-C9BA877D29D4}" srcOrd="1" destOrd="0" presId="urn:microsoft.com/office/officeart/2005/8/layout/orgChart1"/>
    <dgm:cxn modelId="{A4C8CB64-6F4B-4ADB-B37C-D430676AF50B}" type="presParOf" srcId="{F375EDAF-E21F-4AE0-8ABC-F1789020BD01}" destId="{C4E3C878-FD22-4E30-99D0-989573CF7AB4}" srcOrd="1" destOrd="0" presId="urn:microsoft.com/office/officeart/2005/8/layout/orgChart1"/>
    <dgm:cxn modelId="{E2138C2F-31E0-4500-B838-FB362858AF38}" type="presParOf" srcId="{F375EDAF-E21F-4AE0-8ABC-F1789020BD01}" destId="{4B7E40FF-0FE8-4325-9073-E40478CCA022}" srcOrd="2" destOrd="0" presId="urn:microsoft.com/office/officeart/2005/8/layout/orgChart1"/>
    <dgm:cxn modelId="{211D0069-BE73-481B-ABD5-AD35095EF47C}" type="presParOf" srcId="{C4315301-5642-472B-AFFF-6C58DF307AD9}" destId="{69B401F0-86B8-4FEC-AD78-27739B7BE841}" srcOrd="4" destOrd="0" presId="urn:microsoft.com/office/officeart/2005/8/layout/orgChart1"/>
    <dgm:cxn modelId="{24B8C28B-4ACA-46F5-AEE8-5ACF0A18B131}" type="presParOf" srcId="{C4315301-5642-472B-AFFF-6C58DF307AD9}" destId="{8F99985B-5CF9-4AC4-9625-9F2A22CFCA76}" srcOrd="5" destOrd="0" presId="urn:microsoft.com/office/officeart/2005/8/layout/orgChart1"/>
    <dgm:cxn modelId="{9773CBA9-7C58-4A03-A695-3D12D114BC8B}" type="presParOf" srcId="{8F99985B-5CF9-4AC4-9625-9F2A22CFCA76}" destId="{FE7A9AB6-41B5-4912-9137-C322C34C46CB}" srcOrd="0" destOrd="0" presId="urn:microsoft.com/office/officeart/2005/8/layout/orgChart1"/>
    <dgm:cxn modelId="{DB70EAE5-C037-4440-9E35-6B64B2C3DD89}" type="presParOf" srcId="{FE7A9AB6-41B5-4912-9137-C322C34C46CB}" destId="{0DD9FC4D-A780-47C0-8C13-4A9E732052A4}" srcOrd="0" destOrd="0" presId="urn:microsoft.com/office/officeart/2005/8/layout/orgChart1"/>
    <dgm:cxn modelId="{B58B73CC-A366-4354-879F-0F08E0D03BE8}" type="presParOf" srcId="{FE7A9AB6-41B5-4912-9137-C322C34C46CB}" destId="{53079FAC-A628-449A-837F-0C023DE483F2}" srcOrd="1" destOrd="0" presId="urn:microsoft.com/office/officeart/2005/8/layout/orgChart1"/>
    <dgm:cxn modelId="{BAF0E159-0EC9-4DBC-AFCA-37CF74BB3047}" type="presParOf" srcId="{8F99985B-5CF9-4AC4-9625-9F2A22CFCA76}" destId="{D55F7191-2789-48D9-91F6-60785CD05B18}" srcOrd="1" destOrd="0" presId="urn:microsoft.com/office/officeart/2005/8/layout/orgChart1"/>
    <dgm:cxn modelId="{A0725A3D-8C71-421F-A4ED-ABAA50358058}" type="presParOf" srcId="{8F99985B-5CF9-4AC4-9625-9F2A22CFCA76}" destId="{9620085A-A1A7-4ACB-BE3F-A89037FEA38D}" srcOrd="2" destOrd="0" presId="urn:microsoft.com/office/officeart/2005/8/layout/orgChart1"/>
    <dgm:cxn modelId="{38A4F687-D326-4C85-BDE4-CD1441A85911}" type="presParOf" srcId="{C4315301-5642-472B-AFFF-6C58DF307AD9}" destId="{56B9B9F3-0743-4FF7-9CDF-74B14734B32E}" srcOrd="6" destOrd="0" presId="urn:microsoft.com/office/officeart/2005/8/layout/orgChart1"/>
    <dgm:cxn modelId="{D48D87E1-E593-4333-948F-0202B86F4E3E}" type="presParOf" srcId="{C4315301-5642-472B-AFFF-6C58DF307AD9}" destId="{6EBE40A2-01EA-44F0-95C2-A93A996A4F4B}" srcOrd="7" destOrd="0" presId="urn:microsoft.com/office/officeart/2005/8/layout/orgChart1"/>
    <dgm:cxn modelId="{6D251E5C-31FA-485E-B1E2-D16213AB15D0}" type="presParOf" srcId="{6EBE40A2-01EA-44F0-95C2-A93A996A4F4B}" destId="{4B895859-48D2-41FD-BB4D-834679E1A74E}" srcOrd="0" destOrd="0" presId="urn:microsoft.com/office/officeart/2005/8/layout/orgChart1"/>
    <dgm:cxn modelId="{B38E06E2-A98E-4FC1-AD1C-8652FCE8EDCF}" type="presParOf" srcId="{4B895859-48D2-41FD-BB4D-834679E1A74E}" destId="{A7F65777-FB62-4487-9D10-EE88E2040285}" srcOrd="0" destOrd="0" presId="urn:microsoft.com/office/officeart/2005/8/layout/orgChart1"/>
    <dgm:cxn modelId="{2B496180-1FEF-45D4-B02D-2C91E609598C}" type="presParOf" srcId="{4B895859-48D2-41FD-BB4D-834679E1A74E}" destId="{044A96A3-B124-4489-B086-00F98EF82D96}" srcOrd="1" destOrd="0" presId="urn:microsoft.com/office/officeart/2005/8/layout/orgChart1"/>
    <dgm:cxn modelId="{AC72F9E2-1676-4848-B3E2-DCB9FB02442B}" type="presParOf" srcId="{6EBE40A2-01EA-44F0-95C2-A93A996A4F4B}" destId="{E89098DD-7C31-47B7-B4EE-C25F39C46140}" srcOrd="1" destOrd="0" presId="urn:microsoft.com/office/officeart/2005/8/layout/orgChart1"/>
    <dgm:cxn modelId="{39BE0B08-67CC-45BB-B75B-FEC3F738ED15}" type="presParOf" srcId="{6EBE40A2-01EA-44F0-95C2-A93A996A4F4B}" destId="{CFC716F0-1632-4940-9D18-8097D9B1A6D3}" srcOrd="2" destOrd="0" presId="urn:microsoft.com/office/officeart/2005/8/layout/orgChart1"/>
    <dgm:cxn modelId="{6EF26901-78B8-4AF3-989C-D16A26450149}" type="presParOf" srcId="{C4315301-5642-472B-AFFF-6C58DF307AD9}" destId="{35A2F18C-E93E-4096-9203-F0EBD52C25FD}" srcOrd="8" destOrd="0" presId="urn:microsoft.com/office/officeart/2005/8/layout/orgChart1"/>
    <dgm:cxn modelId="{91DB4934-F5DB-4B90-B1A0-6ED5BF3CBE59}" type="presParOf" srcId="{C4315301-5642-472B-AFFF-6C58DF307AD9}" destId="{BE80297C-C2A9-4812-8A1A-D89B48AEDCD8}" srcOrd="9" destOrd="0" presId="urn:microsoft.com/office/officeart/2005/8/layout/orgChart1"/>
    <dgm:cxn modelId="{A53E30B9-6D69-45D4-B817-F2CE2725995C}" type="presParOf" srcId="{BE80297C-C2A9-4812-8A1A-D89B48AEDCD8}" destId="{D0D46891-C916-435F-A412-2D4B00814E01}" srcOrd="0" destOrd="0" presId="urn:microsoft.com/office/officeart/2005/8/layout/orgChart1"/>
    <dgm:cxn modelId="{30A20588-78F6-426F-B76C-A0A51ED9BC28}" type="presParOf" srcId="{D0D46891-C916-435F-A412-2D4B00814E01}" destId="{66130A95-EB36-47E0-9FA0-BAD463C578F2}" srcOrd="0" destOrd="0" presId="urn:microsoft.com/office/officeart/2005/8/layout/orgChart1"/>
    <dgm:cxn modelId="{E8FA9E89-8CEE-4C39-B34B-6BCCB24B220C}" type="presParOf" srcId="{D0D46891-C916-435F-A412-2D4B00814E01}" destId="{D80AD144-33F4-410E-98AD-0EA7E01BB4C3}" srcOrd="1" destOrd="0" presId="urn:microsoft.com/office/officeart/2005/8/layout/orgChart1"/>
    <dgm:cxn modelId="{6ECD24BA-EB07-4BDB-8291-38DBAAD12F34}" type="presParOf" srcId="{BE80297C-C2A9-4812-8A1A-D89B48AEDCD8}" destId="{85986D7C-27DD-4A7D-8A44-F47E3277C3F0}" srcOrd="1" destOrd="0" presId="urn:microsoft.com/office/officeart/2005/8/layout/orgChart1"/>
    <dgm:cxn modelId="{189C354D-2A39-45EB-B392-12F62D669797}" type="presParOf" srcId="{BE80297C-C2A9-4812-8A1A-D89B48AEDCD8}" destId="{790D3258-2F3B-4153-8CC0-70A4C032372B}" srcOrd="2" destOrd="0" presId="urn:microsoft.com/office/officeart/2005/8/layout/orgChart1"/>
    <dgm:cxn modelId="{C80096CA-21AF-4889-8EB0-0E5BCA1CCD1F}" type="presParOf" srcId="{E72B2F54-3B74-4370-8FBF-50AEB204A139}" destId="{BBC08259-8E82-417F-A3B1-EBAB7DE30CF8}" srcOrd="2" destOrd="0" presId="urn:microsoft.com/office/officeart/2005/8/layout/orgChart1"/>
    <dgm:cxn modelId="{F46BF16E-DB22-4948-BBAB-E7696BAE1A20}" type="presParOf" srcId="{C8178B9B-6A72-4A35-ACD0-1AE83B7CB543}" destId="{7EEB108D-D2B7-461B-9953-A6919CE0F32D}" srcOrd="4" destOrd="0" presId="urn:microsoft.com/office/officeart/2005/8/layout/orgChart1"/>
    <dgm:cxn modelId="{D363C3E5-E15C-46A1-A72A-6C1B162A389A}" type="presParOf" srcId="{C8178B9B-6A72-4A35-ACD0-1AE83B7CB543}" destId="{01FAAF9C-0265-47E7-BF02-2BCB6653AB53}" srcOrd="5" destOrd="0" presId="urn:microsoft.com/office/officeart/2005/8/layout/orgChart1"/>
    <dgm:cxn modelId="{9286BF21-76C8-4551-9648-39B0505C6F1E}" type="presParOf" srcId="{01FAAF9C-0265-47E7-BF02-2BCB6653AB53}" destId="{4D763F6E-0C55-4459-A7C3-6384572EC9C6}" srcOrd="0" destOrd="0" presId="urn:microsoft.com/office/officeart/2005/8/layout/orgChart1"/>
    <dgm:cxn modelId="{DDC39DAE-B2D8-4B00-B760-5365D2D42415}" type="presParOf" srcId="{4D763F6E-0C55-4459-A7C3-6384572EC9C6}" destId="{1E66B6B8-5DEA-4057-A40D-7EE738E90CDC}" srcOrd="0" destOrd="0" presId="urn:microsoft.com/office/officeart/2005/8/layout/orgChart1"/>
    <dgm:cxn modelId="{F265C276-C585-4ED4-9692-9C23101A53BC}" type="presParOf" srcId="{4D763F6E-0C55-4459-A7C3-6384572EC9C6}" destId="{6AB76652-2BD0-44B4-96B7-E2DA945621C5}" srcOrd="1" destOrd="0" presId="urn:microsoft.com/office/officeart/2005/8/layout/orgChart1"/>
    <dgm:cxn modelId="{4C07D9FC-816B-4363-8D4C-254491E8B846}" type="presParOf" srcId="{01FAAF9C-0265-47E7-BF02-2BCB6653AB53}" destId="{E45AACA4-D770-4234-ABB9-715F88405B67}" srcOrd="1" destOrd="0" presId="urn:microsoft.com/office/officeart/2005/8/layout/orgChart1"/>
    <dgm:cxn modelId="{2FAAB069-486F-4191-90E9-134B300CDE86}" type="presParOf" srcId="{E45AACA4-D770-4234-ABB9-715F88405B67}" destId="{49376FC3-C3AE-4CDF-96E0-A0380A20155F}" srcOrd="0" destOrd="0" presId="urn:microsoft.com/office/officeart/2005/8/layout/orgChart1"/>
    <dgm:cxn modelId="{5F0A335D-F56C-4DCE-8F8D-800EF70C1B02}" type="presParOf" srcId="{E45AACA4-D770-4234-ABB9-715F88405B67}" destId="{D9505C43-7F8F-4BAC-8DA7-D5339D80026D}" srcOrd="1" destOrd="0" presId="urn:microsoft.com/office/officeart/2005/8/layout/orgChart1"/>
    <dgm:cxn modelId="{CC073077-F24E-462B-B473-097F1CCFBE13}" type="presParOf" srcId="{D9505C43-7F8F-4BAC-8DA7-D5339D80026D}" destId="{17EAB59B-0276-4859-9D38-5165AD1335BC}" srcOrd="0" destOrd="0" presId="urn:microsoft.com/office/officeart/2005/8/layout/orgChart1"/>
    <dgm:cxn modelId="{86C5A641-41FE-42EF-8AA4-9FED2D8FAD0E}" type="presParOf" srcId="{17EAB59B-0276-4859-9D38-5165AD1335BC}" destId="{F70C5F7B-D86A-43A2-980D-9BE4B39F96A6}" srcOrd="0" destOrd="0" presId="urn:microsoft.com/office/officeart/2005/8/layout/orgChart1"/>
    <dgm:cxn modelId="{723ECE5D-BC22-4A86-B6AC-DD9C085C685F}" type="presParOf" srcId="{17EAB59B-0276-4859-9D38-5165AD1335BC}" destId="{A843F3AA-8888-49FF-AA66-34DE98C41298}" srcOrd="1" destOrd="0" presId="urn:microsoft.com/office/officeart/2005/8/layout/orgChart1"/>
    <dgm:cxn modelId="{935BB2CB-1656-4C12-896F-4BBF29249B56}" type="presParOf" srcId="{D9505C43-7F8F-4BAC-8DA7-D5339D80026D}" destId="{5F450AD4-D617-447E-9524-311DB83D9A4D}" srcOrd="1" destOrd="0" presId="urn:microsoft.com/office/officeart/2005/8/layout/orgChart1"/>
    <dgm:cxn modelId="{C40DA450-3D06-4FFD-8A0B-733EA1A4A414}" type="presParOf" srcId="{D9505C43-7F8F-4BAC-8DA7-D5339D80026D}" destId="{03C7CB3C-412A-4958-9E79-475FC17CFCD6}" srcOrd="2" destOrd="0" presId="urn:microsoft.com/office/officeart/2005/8/layout/orgChart1"/>
    <dgm:cxn modelId="{106E6F13-5420-4106-9A1A-4A4B61436CF1}" type="presParOf" srcId="{E45AACA4-D770-4234-ABB9-715F88405B67}" destId="{1F718BC8-85F4-495D-B9A6-B4E4384A0BBD}" srcOrd="2" destOrd="0" presId="urn:microsoft.com/office/officeart/2005/8/layout/orgChart1"/>
    <dgm:cxn modelId="{4CC04B43-C607-419C-A654-A0EF1F55435E}" type="presParOf" srcId="{E45AACA4-D770-4234-ABB9-715F88405B67}" destId="{C448C056-8B3B-4CCF-B211-CBD888AFC473}" srcOrd="3" destOrd="0" presId="urn:microsoft.com/office/officeart/2005/8/layout/orgChart1"/>
    <dgm:cxn modelId="{DA91D22F-E36B-4060-8ED9-EE223222F76E}" type="presParOf" srcId="{C448C056-8B3B-4CCF-B211-CBD888AFC473}" destId="{5AC3FE92-304F-4008-A9EC-D9E4D51E4CCE}" srcOrd="0" destOrd="0" presId="urn:microsoft.com/office/officeart/2005/8/layout/orgChart1"/>
    <dgm:cxn modelId="{60E2EF24-B6BE-4765-8ED4-37CA2056B025}" type="presParOf" srcId="{5AC3FE92-304F-4008-A9EC-D9E4D51E4CCE}" destId="{9A447189-CC0E-4AD0-A155-2DE88CA04EE1}" srcOrd="0" destOrd="0" presId="urn:microsoft.com/office/officeart/2005/8/layout/orgChart1"/>
    <dgm:cxn modelId="{513FE348-01CA-4BCF-A13C-19B2166EA34B}" type="presParOf" srcId="{5AC3FE92-304F-4008-A9EC-D9E4D51E4CCE}" destId="{A2116DA4-40AE-44C1-A544-1D1843C3833B}" srcOrd="1" destOrd="0" presId="urn:microsoft.com/office/officeart/2005/8/layout/orgChart1"/>
    <dgm:cxn modelId="{2E7BC6D4-C75A-4C02-A1D9-965502A8E76C}" type="presParOf" srcId="{C448C056-8B3B-4CCF-B211-CBD888AFC473}" destId="{441E555E-7D93-4CD0-9A7F-643594F25555}" srcOrd="1" destOrd="0" presId="urn:microsoft.com/office/officeart/2005/8/layout/orgChart1"/>
    <dgm:cxn modelId="{1CBFD307-D85E-46BC-AAB2-74B0D84C9487}" type="presParOf" srcId="{C448C056-8B3B-4CCF-B211-CBD888AFC473}" destId="{E785985A-C547-4393-AD1C-E11F0FA3AAB7}" srcOrd="2" destOrd="0" presId="urn:microsoft.com/office/officeart/2005/8/layout/orgChart1"/>
    <dgm:cxn modelId="{8B83BFD1-C153-4078-B538-8536064C312F}" type="presParOf" srcId="{E45AACA4-D770-4234-ABB9-715F88405B67}" destId="{7DDC1BAD-3FF8-459F-AA94-81ABE114BE24}" srcOrd="4" destOrd="0" presId="urn:microsoft.com/office/officeart/2005/8/layout/orgChart1"/>
    <dgm:cxn modelId="{36F17289-AAB4-4F47-A6F1-E5BF1AD8BC10}" type="presParOf" srcId="{E45AACA4-D770-4234-ABB9-715F88405B67}" destId="{7FE1DBC4-FAD8-49BE-A39C-680DDCB4FAFB}" srcOrd="5" destOrd="0" presId="urn:microsoft.com/office/officeart/2005/8/layout/orgChart1"/>
    <dgm:cxn modelId="{29A75CA0-15CC-4A39-95EB-D76C3BF35C1D}" type="presParOf" srcId="{7FE1DBC4-FAD8-49BE-A39C-680DDCB4FAFB}" destId="{CCE98808-A48A-430B-9B25-95B3321C6987}" srcOrd="0" destOrd="0" presId="urn:microsoft.com/office/officeart/2005/8/layout/orgChart1"/>
    <dgm:cxn modelId="{41FCE9D6-65C1-4743-BBBD-EF80CFFF070E}" type="presParOf" srcId="{CCE98808-A48A-430B-9B25-95B3321C6987}" destId="{025AA442-C77E-4FD9-9F3C-5703E1B21306}" srcOrd="0" destOrd="0" presId="urn:microsoft.com/office/officeart/2005/8/layout/orgChart1"/>
    <dgm:cxn modelId="{80A9171B-A7D9-462A-B919-14D8DD810E7D}" type="presParOf" srcId="{CCE98808-A48A-430B-9B25-95B3321C6987}" destId="{3A06D208-FB39-4CD0-8FBD-407879AB0CE9}" srcOrd="1" destOrd="0" presId="urn:microsoft.com/office/officeart/2005/8/layout/orgChart1"/>
    <dgm:cxn modelId="{E02523B6-7CFD-4FFC-8C0A-18AF074C8199}" type="presParOf" srcId="{7FE1DBC4-FAD8-49BE-A39C-680DDCB4FAFB}" destId="{EA4F4392-69E0-491A-9E5E-3ADFDEC254BE}" srcOrd="1" destOrd="0" presId="urn:microsoft.com/office/officeart/2005/8/layout/orgChart1"/>
    <dgm:cxn modelId="{C3932D79-DD24-43F1-98D5-A0821ABB7A5C}" type="presParOf" srcId="{7FE1DBC4-FAD8-49BE-A39C-680DDCB4FAFB}" destId="{ED927A5A-91DE-4AE6-AFC1-AE34BCEB0894}" srcOrd="2" destOrd="0" presId="urn:microsoft.com/office/officeart/2005/8/layout/orgChart1"/>
    <dgm:cxn modelId="{68C321A7-AF24-4460-BA16-5F683B2C2D75}" type="presParOf" srcId="{E45AACA4-D770-4234-ABB9-715F88405B67}" destId="{6159CFED-8DD7-4255-B605-812A0D2DBF80}" srcOrd="6" destOrd="0" presId="urn:microsoft.com/office/officeart/2005/8/layout/orgChart1"/>
    <dgm:cxn modelId="{C3A5DF80-4C2C-4A11-BD3C-18D136D55E65}" type="presParOf" srcId="{E45AACA4-D770-4234-ABB9-715F88405B67}" destId="{515220FC-E534-4AEA-9AAF-6434BA76DBC1}" srcOrd="7" destOrd="0" presId="urn:microsoft.com/office/officeart/2005/8/layout/orgChart1"/>
    <dgm:cxn modelId="{8E090EC2-202C-4368-B8F9-6CFEA4E0676A}" type="presParOf" srcId="{515220FC-E534-4AEA-9AAF-6434BA76DBC1}" destId="{20E77F4F-DFAE-4E20-BE61-325AB44CFB16}" srcOrd="0" destOrd="0" presId="urn:microsoft.com/office/officeart/2005/8/layout/orgChart1"/>
    <dgm:cxn modelId="{2C417CFD-AEA0-4E9C-924A-665553D8E173}" type="presParOf" srcId="{20E77F4F-DFAE-4E20-BE61-325AB44CFB16}" destId="{0CB7DDC8-32CC-44F0-B1C8-B2F5206F910E}" srcOrd="0" destOrd="0" presId="urn:microsoft.com/office/officeart/2005/8/layout/orgChart1"/>
    <dgm:cxn modelId="{46FFE52B-86D0-4247-8704-4EC079840F3C}" type="presParOf" srcId="{20E77F4F-DFAE-4E20-BE61-325AB44CFB16}" destId="{9FDE639E-2DD1-4595-BC1C-52D3F1E598EB}" srcOrd="1" destOrd="0" presId="urn:microsoft.com/office/officeart/2005/8/layout/orgChart1"/>
    <dgm:cxn modelId="{2DA0FBFA-3ED7-497E-9810-9E37198FA5CA}" type="presParOf" srcId="{515220FC-E534-4AEA-9AAF-6434BA76DBC1}" destId="{38B280C7-0A8E-4F41-8845-CD6702101A6B}" srcOrd="1" destOrd="0" presId="urn:microsoft.com/office/officeart/2005/8/layout/orgChart1"/>
    <dgm:cxn modelId="{DCFB39A2-3EE8-4536-8E5A-367FFB6A426E}" type="presParOf" srcId="{515220FC-E534-4AEA-9AAF-6434BA76DBC1}" destId="{3EED8495-3C12-4ECF-B2D6-8A59D5C90285}" srcOrd="2" destOrd="0" presId="urn:microsoft.com/office/officeart/2005/8/layout/orgChart1"/>
    <dgm:cxn modelId="{EA38F7D5-154D-4166-BE38-DC3BC2F3BC52}" type="presParOf" srcId="{01FAAF9C-0265-47E7-BF02-2BCB6653AB53}" destId="{58A0A93B-DC6F-4A43-B5E9-4DA24B5CEAA2}" srcOrd="2" destOrd="0" presId="urn:microsoft.com/office/officeart/2005/8/layout/orgChart1"/>
    <dgm:cxn modelId="{2CDE3AB3-93A8-4F87-A254-C8C07D4050C0}" type="presParOf" srcId="{7886FC35-EE56-47EE-867E-C95FB7135F96}" destId="{1D31F9B1-8D3D-49C0-AE27-163DF83962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9CFED-8DD7-4255-B605-812A0D2DBF80}">
      <dsp:nvSpPr>
        <dsp:cNvPr id="0" name=""/>
        <dsp:cNvSpPr/>
      </dsp:nvSpPr>
      <dsp:spPr>
        <a:xfrm>
          <a:off x="4768797" y="1760323"/>
          <a:ext cx="782806" cy="588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638"/>
              </a:lnTo>
              <a:lnTo>
                <a:pt x="782806" y="5886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C1BAD-3FF8-459F-AA94-81ABE114BE24}">
      <dsp:nvSpPr>
        <dsp:cNvPr id="0" name=""/>
        <dsp:cNvSpPr/>
      </dsp:nvSpPr>
      <dsp:spPr>
        <a:xfrm>
          <a:off x="4768797" y="1457227"/>
          <a:ext cx="1622757" cy="303096"/>
        </a:xfrm>
        <a:custGeom>
          <a:avLst/>
          <a:gdLst/>
          <a:ahLst/>
          <a:cxnLst/>
          <a:rect l="0" t="0" r="0" b="0"/>
          <a:pathLst>
            <a:path>
              <a:moveTo>
                <a:pt x="0" y="303096"/>
              </a:moveTo>
              <a:lnTo>
                <a:pt x="1622757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18BC8-85F4-495D-B9A6-B4E4384A0BBD}">
      <dsp:nvSpPr>
        <dsp:cNvPr id="0" name=""/>
        <dsp:cNvSpPr/>
      </dsp:nvSpPr>
      <dsp:spPr>
        <a:xfrm>
          <a:off x="4360517" y="799124"/>
          <a:ext cx="408280" cy="961199"/>
        </a:xfrm>
        <a:custGeom>
          <a:avLst/>
          <a:gdLst/>
          <a:ahLst/>
          <a:cxnLst/>
          <a:rect l="0" t="0" r="0" b="0"/>
          <a:pathLst>
            <a:path>
              <a:moveTo>
                <a:pt x="408280" y="961199"/>
              </a:move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76FC3-C3AE-4CDF-96E0-A0380A20155F}">
      <dsp:nvSpPr>
        <dsp:cNvPr id="0" name=""/>
        <dsp:cNvSpPr/>
      </dsp:nvSpPr>
      <dsp:spPr>
        <a:xfrm>
          <a:off x="4768797" y="721853"/>
          <a:ext cx="1177937" cy="1038470"/>
        </a:xfrm>
        <a:custGeom>
          <a:avLst/>
          <a:gdLst/>
          <a:ahLst/>
          <a:cxnLst/>
          <a:rect l="0" t="0" r="0" b="0"/>
          <a:pathLst>
            <a:path>
              <a:moveTo>
                <a:pt x="0" y="1038470"/>
              </a:moveTo>
              <a:lnTo>
                <a:pt x="1177937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B108D-D2B7-461B-9953-A6919CE0F32D}">
      <dsp:nvSpPr>
        <dsp:cNvPr id="0" name=""/>
        <dsp:cNvSpPr/>
      </dsp:nvSpPr>
      <dsp:spPr>
        <a:xfrm>
          <a:off x="3549572" y="1326362"/>
          <a:ext cx="1566394" cy="1300080"/>
        </a:xfrm>
        <a:custGeom>
          <a:avLst/>
          <a:gdLst/>
          <a:ahLst/>
          <a:cxnLst/>
          <a:rect l="0" t="0" r="0" b="0"/>
          <a:pathLst>
            <a:path>
              <a:moveTo>
                <a:pt x="0" y="1300080"/>
              </a:moveTo>
              <a:lnTo>
                <a:pt x="156639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2F18C-E93E-4096-9203-F0EBD52C25FD}">
      <dsp:nvSpPr>
        <dsp:cNvPr id="0" name=""/>
        <dsp:cNvSpPr/>
      </dsp:nvSpPr>
      <dsp:spPr>
        <a:xfrm>
          <a:off x="2700283" y="3688038"/>
          <a:ext cx="1847896" cy="697165"/>
        </a:xfrm>
        <a:custGeom>
          <a:avLst/>
          <a:gdLst/>
          <a:ahLst/>
          <a:cxnLst/>
          <a:rect l="0" t="0" r="0" b="0"/>
          <a:pathLst>
            <a:path>
              <a:moveTo>
                <a:pt x="0" y="697165"/>
              </a:moveTo>
              <a:lnTo>
                <a:pt x="1847896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9B9F3-0743-4FF7-9CDF-74B14734B32E}">
      <dsp:nvSpPr>
        <dsp:cNvPr id="0" name=""/>
        <dsp:cNvSpPr/>
      </dsp:nvSpPr>
      <dsp:spPr>
        <a:xfrm>
          <a:off x="2700283" y="3012000"/>
          <a:ext cx="2686033" cy="1373203"/>
        </a:xfrm>
        <a:custGeom>
          <a:avLst/>
          <a:gdLst/>
          <a:ahLst/>
          <a:cxnLst/>
          <a:rect l="0" t="0" r="0" b="0"/>
          <a:pathLst>
            <a:path>
              <a:moveTo>
                <a:pt x="0" y="1373203"/>
              </a:moveTo>
              <a:lnTo>
                <a:pt x="2686033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401F0-86B8-4FEC-AD78-27739B7BE841}">
      <dsp:nvSpPr>
        <dsp:cNvPr id="0" name=""/>
        <dsp:cNvSpPr/>
      </dsp:nvSpPr>
      <dsp:spPr>
        <a:xfrm>
          <a:off x="2700283" y="4001081"/>
          <a:ext cx="2912873" cy="384122"/>
        </a:xfrm>
        <a:custGeom>
          <a:avLst/>
          <a:gdLst/>
          <a:ahLst/>
          <a:cxnLst/>
          <a:rect l="0" t="0" r="0" b="0"/>
          <a:pathLst>
            <a:path>
              <a:moveTo>
                <a:pt x="0" y="384122"/>
              </a:moveTo>
              <a:lnTo>
                <a:pt x="2912873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DEB51-AD8F-4506-B681-068C8EDFC8C0}">
      <dsp:nvSpPr>
        <dsp:cNvPr id="0" name=""/>
        <dsp:cNvSpPr/>
      </dsp:nvSpPr>
      <dsp:spPr>
        <a:xfrm>
          <a:off x="1838105" y="3201216"/>
          <a:ext cx="862178" cy="1183987"/>
        </a:xfrm>
        <a:custGeom>
          <a:avLst/>
          <a:gdLst/>
          <a:ahLst/>
          <a:cxnLst/>
          <a:rect l="0" t="0" r="0" b="0"/>
          <a:pathLst>
            <a:path>
              <a:moveTo>
                <a:pt x="862178" y="1183987"/>
              </a:move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A877E-A9EE-4002-AB49-6AD45BEE4393}">
      <dsp:nvSpPr>
        <dsp:cNvPr id="0" name=""/>
        <dsp:cNvSpPr/>
      </dsp:nvSpPr>
      <dsp:spPr>
        <a:xfrm>
          <a:off x="1034346" y="4168223"/>
          <a:ext cx="1665936" cy="216980"/>
        </a:xfrm>
        <a:custGeom>
          <a:avLst/>
          <a:gdLst/>
          <a:ahLst/>
          <a:cxnLst/>
          <a:rect l="0" t="0" r="0" b="0"/>
          <a:pathLst>
            <a:path>
              <a:moveTo>
                <a:pt x="1665936" y="216980"/>
              </a:move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56BAF-E2EE-4475-8593-3BFACB2A5595}">
      <dsp:nvSpPr>
        <dsp:cNvPr id="0" name=""/>
        <dsp:cNvSpPr/>
      </dsp:nvSpPr>
      <dsp:spPr>
        <a:xfrm>
          <a:off x="3047452" y="2626442"/>
          <a:ext cx="502119" cy="1324799"/>
        </a:xfrm>
        <a:custGeom>
          <a:avLst/>
          <a:gdLst/>
          <a:ahLst/>
          <a:cxnLst/>
          <a:rect l="0" t="0" r="0" b="0"/>
          <a:pathLst>
            <a:path>
              <a:moveTo>
                <a:pt x="502119" y="0"/>
              </a:moveTo>
              <a:lnTo>
                <a:pt x="502119" y="1233667"/>
              </a:lnTo>
              <a:lnTo>
                <a:pt x="0" y="1233667"/>
              </a:lnTo>
              <a:lnTo>
                <a:pt x="0" y="13247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58416-2F95-4205-8F7F-A0C52460F8AE}">
      <dsp:nvSpPr>
        <dsp:cNvPr id="0" name=""/>
        <dsp:cNvSpPr/>
      </dsp:nvSpPr>
      <dsp:spPr>
        <a:xfrm>
          <a:off x="1531660" y="433961"/>
          <a:ext cx="91440" cy="120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639"/>
              </a:lnTo>
              <a:lnTo>
                <a:pt x="89150" y="120963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1BA8C-7085-4F86-8A87-1C8A851D5536}">
      <dsp:nvSpPr>
        <dsp:cNvPr id="0" name=""/>
        <dsp:cNvSpPr/>
      </dsp:nvSpPr>
      <dsp:spPr>
        <a:xfrm>
          <a:off x="1479756" y="433961"/>
          <a:ext cx="97624" cy="432248"/>
        </a:xfrm>
        <a:custGeom>
          <a:avLst/>
          <a:gdLst/>
          <a:ahLst/>
          <a:cxnLst/>
          <a:rect l="0" t="0" r="0" b="0"/>
          <a:pathLst>
            <a:path>
              <a:moveTo>
                <a:pt x="97624" y="0"/>
              </a:moveTo>
              <a:lnTo>
                <a:pt x="97624" y="432248"/>
              </a:lnTo>
              <a:lnTo>
                <a:pt x="0" y="43224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B87BA-031F-4114-A7DC-CEC5A607FE0D}">
      <dsp:nvSpPr>
        <dsp:cNvPr id="0" name=""/>
        <dsp:cNvSpPr/>
      </dsp:nvSpPr>
      <dsp:spPr>
        <a:xfrm>
          <a:off x="1924550" y="0"/>
          <a:ext cx="1625022" cy="2626442"/>
        </a:xfrm>
        <a:custGeom>
          <a:avLst/>
          <a:gdLst/>
          <a:ahLst/>
          <a:cxnLst/>
          <a:rect l="0" t="0" r="0" b="0"/>
          <a:pathLst>
            <a:path>
              <a:moveTo>
                <a:pt x="1625022" y="2626442"/>
              </a:move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2905C-8462-42B1-B070-43127E19CFFD}">
      <dsp:nvSpPr>
        <dsp:cNvPr id="0" name=""/>
        <dsp:cNvSpPr/>
      </dsp:nvSpPr>
      <dsp:spPr>
        <a:xfrm>
          <a:off x="2728291" y="1943342"/>
          <a:ext cx="1642563" cy="683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solidFill>
                <a:schemeClr val="bg1"/>
              </a:solidFill>
            </a:rPr>
            <a:t>MINIATURNÍ KŮŇ</a:t>
          </a:r>
        </a:p>
      </dsp:txBody>
      <dsp:txXfrm>
        <a:off x="2728291" y="1943342"/>
        <a:ext cx="1642563" cy="683099"/>
      </dsp:txXfrm>
    </dsp:sp>
    <dsp:sp modelId="{AE117BC3-1F8C-4F60-9C8E-599EBCDE2F19}">
      <dsp:nvSpPr>
        <dsp:cNvPr id="0" name=""/>
        <dsp:cNvSpPr/>
      </dsp:nvSpPr>
      <dsp:spPr>
        <a:xfrm>
          <a:off x="1490588" y="0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>
              <a:solidFill>
                <a:srgbClr val="FFFF00"/>
              </a:solidFill>
            </a:rPr>
            <a:t>chov</a:t>
          </a:r>
        </a:p>
      </dsp:txBody>
      <dsp:txXfrm>
        <a:off x="1490588" y="0"/>
        <a:ext cx="867923" cy="433961"/>
      </dsp:txXfrm>
    </dsp:sp>
    <dsp:sp modelId="{D9715E99-D898-4ECF-BDEE-F611D801F483}">
      <dsp:nvSpPr>
        <dsp:cNvPr id="0" name=""/>
        <dsp:cNvSpPr/>
      </dsp:nvSpPr>
      <dsp:spPr>
        <a:xfrm>
          <a:off x="611832" y="649229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malá zahrada</a:t>
          </a:r>
        </a:p>
      </dsp:txBody>
      <dsp:txXfrm>
        <a:off x="611832" y="649229"/>
        <a:ext cx="867923" cy="433961"/>
      </dsp:txXfrm>
    </dsp:sp>
    <dsp:sp modelId="{D63E69C0-2A79-4BC8-88AE-E59913AED25F}">
      <dsp:nvSpPr>
        <dsp:cNvPr id="0" name=""/>
        <dsp:cNvSpPr/>
      </dsp:nvSpPr>
      <dsp:spPr>
        <a:xfrm>
          <a:off x="1620811" y="1426620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/>
        </a:p>
      </dsp:txBody>
      <dsp:txXfrm>
        <a:off x="1620811" y="1426620"/>
        <a:ext cx="867923" cy="433961"/>
      </dsp:txXfrm>
    </dsp:sp>
    <dsp:sp modelId="{F02E31A2-C7E6-4FFA-AFA0-7EEF9AEEAE0C}">
      <dsp:nvSpPr>
        <dsp:cNvPr id="0" name=""/>
        <dsp:cNvSpPr/>
      </dsp:nvSpPr>
      <dsp:spPr>
        <a:xfrm>
          <a:off x="2613490" y="3951242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>
              <a:solidFill>
                <a:srgbClr val="FFFF00"/>
              </a:solidFill>
            </a:rPr>
            <a:t>vlastnosti</a:t>
          </a:r>
        </a:p>
      </dsp:txBody>
      <dsp:txXfrm>
        <a:off x="2613490" y="3951242"/>
        <a:ext cx="867923" cy="433961"/>
      </dsp:txXfrm>
    </dsp:sp>
    <dsp:sp modelId="{6988668B-016A-404A-A86D-175BCC6E8E3D}">
      <dsp:nvSpPr>
        <dsp:cNvPr id="0" name=""/>
        <dsp:cNvSpPr/>
      </dsp:nvSpPr>
      <dsp:spPr>
        <a:xfrm>
          <a:off x="166423" y="3951242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inteligentní</a:t>
          </a:r>
        </a:p>
      </dsp:txBody>
      <dsp:txXfrm>
        <a:off x="166423" y="3951242"/>
        <a:ext cx="867923" cy="433961"/>
      </dsp:txXfrm>
    </dsp:sp>
    <dsp:sp modelId="{DA650767-5D37-4EEE-A11A-94948A9F264B}">
      <dsp:nvSpPr>
        <dsp:cNvPr id="0" name=""/>
        <dsp:cNvSpPr/>
      </dsp:nvSpPr>
      <dsp:spPr>
        <a:xfrm>
          <a:off x="970181" y="2984235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970181" y="2984235"/>
        <a:ext cx="867923" cy="433961"/>
      </dsp:txXfrm>
    </dsp:sp>
    <dsp:sp modelId="{0DD9FC4D-A780-47C0-8C13-4A9E732052A4}">
      <dsp:nvSpPr>
        <dsp:cNvPr id="0" name=""/>
        <dsp:cNvSpPr/>
      </dsp:nvSpPr>
      <dsp:spPr>
        <a:xfrm>
          <a:off x="5613156" y="3784100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5613156" y="3784100"/>
        <a:ext cx="867923" cy="433961"/>
      </dsp:txXfrm>
    </dsp:sp>
    <dsp:sp modelId="{A7F65777-FB62-4487-9D10-EE88E2040285}">
      <dsp:nvSpPr>
        <dsp:cNvPr id="0" name=""/>
        <dsp:cNvSpPr/>
      </dsp:nvSpPr>
      <dsp:spPr>
        <a:xfrm>
          <a:off x="5386316" y="2795019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5386316" y="2795019"/>
        <a:ext cx="867923" cy="433961"/>
      </dsp:txXfrm>
    </dsp:sp>
    <dsp:sp modelId="{66130A95-EB36-47E0-9FA0-BAD463C578F2}">
      <dsp:nvSpPr>
        <dsp:cNvPr id="0" name=""/>
        <dsp:cNvSpPr/>
      </dsp:nvSpPr>
      <dsp:spPr>
        <a:xfrm>
          <a:off x="4548179" y="3471058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548179" y="3471058"/>
        <a:ext cx="867923" cy="433961"/>
      </dsp:txXfrm>
    </dsp:sp>
    <dsp:sp modelId="{1E66B6B8-5DEA-4057-A40D-7EE738E90CDC}">
      <dsp:nvSpPr>
        <dsp:cNvPr id="0" name=""/>
        <dsp:cNvSpPr/>
      </dsp:nvSpPr>
      <dsp:spPr>
        <a:xfrm>
          <a:off x="4682004" y="1326362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>
              <a:solidFill>
                <a:srgbClr val="FFFF00"/>
              </a:solidFill>
            </a:rPr>
            <a:t>aktivity</a:t>
          </a:r>
        </a:p>
      </dsp:txBody>
      <dsp:txXfrm>
        <a:off x="4682004" y="1326362"/>
        <a:ext cx="867923" cy="433961"/>
      </dsp:txXfrm>
    </dsp:sp>
    <dsp:sp modelId="{F70C5F7B-D86A-43A2-980D-9BE4B39F96A6}">
      <dsp:nvSpPr>
        <dsp:cNvPr id="0" name=""/>
        <dsp:cNvSpPr/>
      </dsp:nvSpPr>
      <dsp:spPr>
        <a:xfrm>
          <a:off x="5946734" y="504872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mini parkur</a:t>
          </a:r>
        </a:p>
      </dsp:txBody>
      <dsp:txXfrm>
        <a:off x="5946734" y="504872"/>
        <a:ext cx="867923" cy="433961"/>
      </dsp:txXfrm>
    </dsp:sp>
    <dsp:sp modelId="{9A447189-CC0E-4AD0-A155-2DE88CA04EE1}">
      <dsp:nvSpPr>
        <dsp:cNvPr id="0" name=""/>
        <dsp:cNvSpPr/>
      </dsp:nvSpPr>
      <dsp:spPr>
        <a:xfrm>
          <a:off x="4360517" y="582143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360517" y="582143"/>
        <a:ext cx="867923" cy="433961"/>
      </dsp:txXfrm>
    </dsp:sp>
    <dsp:sp modelId="{025AA442-C77E-4FD9-9F3C-5703E1B21306}">
      <dsp:nvSpPr>
        <dsp:cNvPr id="0" name=""/>
        <dsp:cNvSpPr/>
      </dsp:nvSpPr>
      <dsp:spPr>
        <a:xfrm>
          <a:off x="6391554" y="1240246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391554" y="1240246"/>
        <a:ext cx="867923" cy="433961"/>
      </dsp:txXfrm>
    </dsp:sp>
    <dsp:sp modelId="{0CB7DDC8-32CC-44F0-B1C8-B2F5206F910E}">
      <dsp:nvSpPr>
        <dsp:cNvPr id="0" name=""/>
        <dsp:cNvSpPr/>
      </dsp:nvSpPr>
      <dsp:spPr>
        <a:xfrm>
          <a:off x="5551603" y="2131981"/>
          <a:ext cx="867923" cy="43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5551603" y="2131981"/>
        <a:ext cx="867923" cy="433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F1194762-CBA6-4088-A062-00B189FDBCD4}" type="datetimeFigureOut">
              <a:rPr lang="cs-CZ" smtClean="0"/>
              <a:t>02.06.2019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C9C7DD6B-813C-4C48-AF35-E2452FA901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33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0EF372D0-A900-4CED-B432-2D0E7363CF47}" type="datetimeFigureOut">
              <a:rPr lang="cs-CZ" smtClean="0"/>
              <a:t>02.06.2019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F04353D-B174-40F3-8002-EFCBBC4C76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42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353D-B174-40F3-8002-EFCBBC4C765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49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353D-B174-40F3-8002-EFCBBC4C765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33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353D-B174-40F3-8002-EFCBBC4C765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98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5149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71817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5959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9" y="483995"/>
            <a:ext cx="5035306" cy="12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2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1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0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" y="6480556"/>
            <a:ext cx="1025997" cy="2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1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96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chemeClr val="tx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>
                <a:solidFill>
                  <a:srgbClr val="B22E36"/>
                </a:solidFill>
              </a:defRPr>
            </a:lvl1pPr>
          </a:lstStyle>
          <a:p>
            <a:fld id="{32ABBEA6-7C60-4B02-AE87-00D78D8422AF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7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3300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69968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accent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25092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" y="489600"/>
            <a:ext cx="5150849" cy="1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6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8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2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3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" y="6480556"/>
            <a:ext cx="1025997" cy="2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" y="6480556"/>
            <a:ext cx="1025996" cy="2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7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59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6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ázdný"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2960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9" y="483995"/>
            <a:ext cx="5035306" cy="12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9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ázdný">
    <p:bg>
      <p:bgPr>
        <a:blipFill dpi="0" rotWithShape="1">
          <a:blip r:embed="rId2">
            <a:lum/>
          </a:blip>
          <a:srcRect/>
          <a:stretch>
            <a:fillRect t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>
              <a:solidFill>
                <a:schemeClr val="accent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2960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489134"/>
            <a:ext cx="5035306" cy="12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3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ázdný">
    <p:bg>
      <p:bgPr>
        <a:blipFill dpi="0" rotWithShape="1">
          <a:blip r:embed="rId2">
            <a:lum/>
          </a:blip>
          <a:srcRect/>
          <a:stretch>
            <a:fillRect l="-10000" t="-10000" r="-1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2960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9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7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4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" y="6480556"/>
            <a:ext cx="1025997" cy="2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889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7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 userDrawn="1"/>
        </p:nvSpPr>
        <p:spPr>
          <a:xfrm>
            <a:off x="0" y="5"/>
            <a:ext cx="9144000" cy="213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5149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71817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5959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489135"/>
            <a:ext cx="5035306" cy="12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8959" y="645979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" y="6480556"/>
            <a:ext cx="1025997" cy="296734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cxnSp>
        <p:nvCxnSpPr>
          <p:cNvPr id="14" name="Straight Connector 9"/>
          <p:cNvCxnSpPr/>
          <p:nvPr/>
        </p:nvCxnSpPr>
        <p:spPr>
          <a:xfrm>
            <a:off x="895149" y="117740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3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2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bg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173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8959" y="645979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" y="6480556"/>
            <a:ext cx="1025997" cy="296734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cxnSp>
        <p:nvCxnSpPr>
          <p:cNvPr id="14" name="Straight Connector 9"/>
          <p:cNvCxnSpPr/>
          <p:nvPr/>
        </p:nvCxnSpPr>
        <p:spPr>
          <a:xfrm>
            <a:off x="822960" y="117692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24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bg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350" y="6459790"/>
            <a:ext cx="3427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17740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" y="6480556"/>
            <a:ext cx="1025997" cy="2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B22E36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78372" y="1273300"/>
            <a:ext cx="8765628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685783">
              <a:lnSpc>
                <a:spcPct val="85000"/>
              </a:lnSpc>
              <a:spcBef>
                <a:spcPct val="0"/>
              </a:spcBef>
              <a:buNone/>
              <a:defRPr sz="6000" b="1" spc="-38" baseline="0">
                <a:solidFill>
                  <a:schemeClr val="accent1"/>
                </a:solidFill>
                <a:ea typeface="+mj-ea"/>
                <a:cs typeface="+mj-cs"/>
              </a:defRPr>
            </a:lvl1pPr>
          </a:lstStyle>
          <a:p>
            <a:pPr lvl="0"/>
            <a:endParaRPr kumimoji="0" lang="cs-CZ" sz="7200" b="1" i="0" u="none" strike="noStrike" kern="1200" cap="none" spc="-38" normalizeH="0" baseline="0" noProof="0" dirty="0">
              <a:ln>
                <a:noFill/>
              </a:ln>
              <a:solidFill>
                <a:srgbClr val="D22D40"/>
              </a:solidFill>
              <a:effectLst/>
              <a:uLnTx/>
              <a:uFillTx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483476" y="4969968"/>
            <a:ext cx="788536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B22E36"/>
              </a:buClr>
              <a:buSzPct val="100000"/>
              <a:buFont typeface="Calibri" panose="020F0502020204030204" pitchFamily="34" charset="0"/>
              <a:buNone/>
              <a:defRPr sz="1800" kern="1200" cap="all" spc="15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22E36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22E36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22E36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22E36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B22E36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cs-CZ" sz="2400" b="1" i="0" u="none" strike="noStrike" kern="1200" cap="all" spc="150" normalizeH="0" baseline="0" noProof="0" dirty="0">
              <a:ln>
                <a:noFill/>
              </a:ln>
              <a:solidFill>
                <a:srgbClr val="B22E36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825038" y="4969968"/>
            <a:ext cx="7543800" cy="1143000"/>
          </a:xfrm>
        </p:spPr>
        <p:txBody>
          <a:bodyPr/>
          <a:lstStyle/>
          <a:p>
            <a:r>
              <a:rPr lang="cs-CZ" dirty="0" smtClean="0"/>
              <a:t>MGR. PETRA JIRÁSKOVÁ </a:t>
            </a:r>
          </a:p>
          <a:p>
            <a:r>
              <a:rPr lang="cs-CZ" dirty="0" smtClean="0"/>
              <a:t>MOC </a:t>
            </a:r>
            <a:r>
              <a:rPr lang="cs-CZ" dirty="0" err="1" smtClean="0"/>
              <a:t>újop</a:t>
            </a:r>
            <a:r>
              <a:rPr lang="cs-CZ" dirty="0" smtClean="0"/>
              <a:t> </a:t>
            </a:r>
            <a:r>
              <a:rPr lang="cs-CZ" dirty="0" err="1" smtClean="0"/>
              <a:t>uk</a:t>
            </a:r>
            <a:endParaRPr lang="cs-CZ" dirty="0" smtClean="0"/>
          </a:p>
          <a:p>
            <a:r>
              <a:rPr lang="cs-CZ" cap="none" dirty="0" err="1" smtClean="0"/>
              <a:t>petra.jiraskova</a:t>
            </a:r>
            <a:r>
              <a:rPr lang="cs-CZ" cap="none" dirty="0" smtClean="0"/>
              <a:t>@</a:t>
            </a:r>
            <a:r>
              <a:rPr lang="en-US" cap="none" dirty="0" smtClean="0"/>
              <a:t>ujop.cuni.cz</a:t>
            </a:r>
            <a:endParaRPr lang="cs-CZ" cap="none" dirty="0"/>
          </a:p>
        </p:txBody>
      </p:sp>
      <p:sp>
        <p:nvSpPr>
          <p:cNvPr id="2" name="TextovéPole 1"/>
          <p:cNvSpPr txBox="1"/>
          <p:nvPr/>
        </p:nvSpPr>
        <p:spPr>
          <a:xfrm>
            <a:off x="825038" y="2677313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1"/>
                </a:solidFill>
              </a:rPr>
              <a:t>Mnohostranné využití textu</a:t>
            </a:r>
            <a:endParaRPr lang="cs-CZ" sz="5400" b="1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1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2. Na co se reportérka ptala? Doplňte pět otázek</a:t>
            </a:r>
            <a:r>
              <a:rPr lang="cs-CZ" b="1" dirty="0" smtClean="0"/>
              <a:t>.</a:t>
            </a:r>
          </a:p>
          <a:p>
            <a:pPr lvl="1"/>
            <a:r>
              <a:rPr lang="cs-CZ" dirty="0"/>
              <a:t>1. Jak jste se dostala k chovu koní, zejména těch miniaturních?</a:t>
            </a:r>
          </a:p>
          <a:p>
            <a:pPr lvl="1"/>
            <a:r>
              <a:rPr lang="cs-CZ" dirty="0"/>
              <a:t>2. Jak vás napadlo začít jezdit na takovéto akce?</a:t>
            </a:r>
          </a:p>
          <a:p>
            <a:pPr lvl="1"/>
            <a:r>
              <a:rPr lang="cs-CZ" dirty="0"/>
              <a:t>3. Jsou všichni vaši koně zvyklí na lidi?</a:t>
            </a:r>
          </a:p>
          <a:p>
            <a:pPr lvl="1"/>
            <a:r>
              <a:rPr lang="cs-CZ" dirty="0"/>
              <a:t>4. Kolika let se miniaturní koně dožívají?</a:t>
            </a:r>
          </a:p>
          <a:p>
            <a:pPr lvl="1"/>
            <a:r>
              <a:rPr lang="cs-CZ" dirty="0"/>
              <a:t>5. Běžní koně jsou zvyklí na život ve stádech, můžeme toto říci i o koních miniaturních?</a:t>
            </a:r>
          </a:p>
          <a:p>
            <a:endParaRPr lang="cs-CZ" dirty="0"/>
          </a:p>
          <a:p>
            <a:r>
              <a:rPr lang="cs-CZ" b="1" dirty="0"/>
              <a:t>3. Vypište </a:t>
            </a:r>
            <a:r>
              <a:rPr lang="cs-CZ" b="1" dirty="0" smtClean="0"/>
              <a:t>klíčovou informaci </a:t>
            </a:r>
            <a:r>
              <a:rPr lang="cs-CZ" b="1" dirty="0"/>
              <a:t>z každé odpovědi.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5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Vyplňte tabulku podle textu.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238930"/>
              </p:ext>
            </p:extLst>
          </p:nvPr>
        </p:nvGraphicFramePr>
        <p:xfrm>
          <a:off x="822960" y="1873958"/>
          <a:ext cx="6648450" cy="2503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8805">
                  <a:extLst>
                    <a:ext uri="{9D8B030D-6E8A-4147-A177-3AD203B41FA5}">
                      <a16:colId xmlns:a16="http://schemas.microsoft.com/office/drawing/2014/main" val="923402078"/>
                    </a:ext>
                  </a:extLst>
                </a:gridCol>
                <a:gridCol w="4259645">
                  <a:extLst>
                    <a:ext uri="{9D8B030D-6E8A-4147-A177-3AD203B41FA5}">
                      <a16:colId xmlns:a16="http://schemas.microsoft.com/office/drawing/2014/main" val="484729224"/>
                    </a:ext>
                  </a:extLst>
                </a:gridCol>
              </a:tblGrid>
              <a:tr h="5007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MINIATURNÍ KŮŇ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429545"/>
                  </a:ext>
                </a:extLst>
              </a:tr>
              <a:tr h="500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obvyklá výška v kohoutku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563457"/>
                  </a:ext>
                </a:extLst>
              </a:tr>
              <a:tr h="500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průměrná </a:t>
                      </a:r>
                      <a:r>
                        <a:rPr lang="cs-CZ" sz="1400" dirty="0">
                          <a:effectLst/>
                        </a:rPr>
                        <a:t>délka života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7020781"/>
                  </a:ext>
                </a:extLst>
              </a:tr>
              <a:tr h="500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ideální velikost stáda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120551"/>
                  </a:ext>
                </a:extLst>
              </a:tr>
              <a:tr h="500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tři typické vlastnosti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948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2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22960" y="1281290"/>
            <a:ext cx="3703320" cy="2060221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PROČ?</a:t>
            </a:r>
          </a:p>
          <a:p>
            <a:r>
              <a:rPr lang="cs-CZ" dirty="0" smtClean="0"/>
              <a:t>zopakování / procvičení nového</a:t>
            </a:r>
          </a:p>
          <a:p>
            <a:r>
              <a:rPr lang="cs-CZ" dirty="0" smtClean="0"/>
              <a:t>nové kontexty</a:t>
            </a:r>
          </a:p>
          <a:p>
            <a:r>
              <a:rPr lang="cs-CZ" dirty="0" smtClean="0"/>
              <a:t>další</a:t>
            </a:r>
            <a:r>
              <a:rPr lang="cs-CZ" dirty="0" smtClean="0"/>
              <a:t> </a:t>
            </a:r>
            <a:r>
              <a:rPr lang="cs-CZ" dirty="0" smtClean="0"/>
              <a:t>kanály</a:t>
            </a:r>
          </a:p>
          <a:p>
            <a:r>
              <a:rPr lang="cs-CZ" dirty="0" smtClean="0"/>
              <a:t>další řečové dovednosti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22960" y="3341511"/>
            <a:ext cx="3703320" cy="2731911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B22E36"/>
            </a:solidFill>
          </a:ln>
        </p:spPr>
        <p:txBody>
          <a:bodyPr>
            <a:normAutofit lnSpcReduction="10000"/>
          </a:bodyPr>
          <a:lstStyle/>
          <a:p>
            <a:r>
              <a:rPr lang="cs-CZ" b="1" dirty="0" smtClean="0"/>
              <a:t>zaměřené na </a:t>
            </a:r>
            <a:r>
              <a:rPr lang="cs-CZ" b="1" dirty="0" smtClean="0">
                <a:solidFill>
                  <a:srgbClr val="B22E36"/>
                </a:solidFill>
              </a:rPr>
              <a:t>TÉMA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diskuse (Co si myslíte o…)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dialog (Role-play na základě textu)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písemná reakce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jiná prezentace obsahu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před a po</a:t>
            </a:r>
          </a:p>
          <a:p>
            <a:endParaRPr lang="cs-CZ" dirty="0">
              <a:solidFill>
                <a:srgbClr val="B22E3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B22E36"/>
                </a:solidFill>
              </a:rPr>
              <a:t>POČTECÍ AKTIVITY</a:t>
            </a:r>
            <a:endParaRPr lang="cs-CZ" dirty="0">
              <a:solidFill>
                <a:srgbClr val="B22E36"/>
              </a:solidFill>
            </a:endParaRP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870026" y="2111023"/>
            <a:ext cx="3912730" cy="396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2E36"/>
            </a:solidFill>
          </a:ln>
        </p:spPr>
        <p:txBody>
          <a:bodyPr vert="horz" lIns="0" tIns="45720" rIns="0" bIns="45720" rtlCol="0">
            <a:normAutofit fontScale="92500"/>
          </a:bodyPr>
          <a:lstStyle>
            <a:lvl1pPr marL="68579" indent="-68579" algn="l" defTabSz="685783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B22E36"/>
              </a:buClr>
              <a:buSzPct val="100000"/>
              <a:buFont typeface="Calibri" panose="020F0502020204030204" pitchFamily="34" charset="0"/>
              <a:buChar char=" 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2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22E36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86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22E36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42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22E36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49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22E36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4980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76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72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69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/>
              <a:t>zaměřené na </a:t>
            </a:r>
            <a:r>
              <a:rPr lang="cs-CZ" b="1" dirty="0" smtClean="0">
                <a:solidFill>
                  <a:srgbClr val="B22E36"/>
                </a:solidFill>
              </a:rPr>
              <a:t>JAZYK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hledání synonym / antonym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hledání párů formální vs. neformální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hledání příbuzných slov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hledání určitých gramatických forem nebo jejich tvoření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využití nové slovní zásoby ve větách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trénink výslovnosti nových / obtížných / užitečných slov a frází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reformulace vět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>
              <a:solidFill>
                <a:srgbClr val="B22E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5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822960" y="1176921"/>
            <a:ext cx="7543800" cy="4885212"/>
          </a:xfrm>
        </p:spPr>
        <p:txBody>
          <a:bodyPr>
            <a:normAutofit/>
          </a:bodyPr>
          <a:lstStyle/>
          <a:p>
            <a:r>
              <a:rPr lang="cs-CZ" b="1" dirty="0"/>
              <a:t>JAKÉ MÁTE DOMA ZVÍŘE</a:t>
            </a:r>
            <a:r>
              <a:rPr lang="cs-CZ" b="1" dirty="0" smtClean="0"/>
              <a:t>?</a:t>
            </a:r>
          </a:p>
          <a:p>
            <a:r>
              <a:rPr lang="cs-CZ" sz="1800" i="1" dirty="0">
                <a:solidFill>
                  <a:srgbClr val="B22E36"/>
                </a:solidFill>
              </a:rPr>
              <a:t>Nedávno jsem měl/a možnost udělat rozhovor s …, </a:t>
            </a:r>
            <a:r>
              <a:rPr lang="cs-CZ" sz="1800" i="1" dirty="0" smtClean="0">
                <a:solidFill>
                  <a:srgbClr val="B22E36"/>
                </a:solidFill>
              </a:rPr>
              <a:t>který/která </a:t>
            </a:r>
            <a:r>
              <a:rPr lang="cs-CZ" sz="1800" i="1" dirty="0">
                <a:solidFill>
                  <a:srgbClr val="B22E36"/>
                </a:solidFill>
              </a:rPr>
              <a:t>se věnuje chovu… </a:t>
            </a:r>
            <a:endParaRPr lang="cs-CZ" sz="1800" dirty="0">
              <a:solidFill>
                <a:srgbClr val="B22E36"/>
              </a:solidFill>
            </a:endParaRPr>
          </a:p>
          <a:p>
            <a:r>
              <a:rPr lang="cs-CZ" dirty="0"/>
              <a:t>Jak jste se dostal/a k </a:t>
            </a:r>
            <a:r>
              <a:rPr lang="cs-CZ" dirty="0" smtClean="0"/>
              <a:t>chovu tohoto zvířete?</a:t>
            </a:r>
          </a:p>
          <a:p>
            <a:r>
              <a:rPr lang="cs-CZ" sz="1800" i="1" dirty="0">
                <a:solidFill>
                  <a:srgbClr val="B22E36"/>
                </a:solidFill>
              </a:rPr>
              <a:t>Momentálně </a:t>
            </a:r>
            <a:r>
              <a:rPr lang="cs-CZ" sz="1800" i="1" dirty="0" smtClean="0">
                <a:solidFill>
                  <a:srgbClr val="B22E36"/>
                </a:solidFill>
              </a:rPr>
              <a:t>mám…</a:t>
            </a:r>
          </a:p>
          <a:p>
            <a:r>
              <a:rPr lang="cs-CZ" sz="1800" i="1" dirty="0" smtClean="0">
                <a:solidFill>
                  <a:srgbClr val="B22E36"/>
                </a:solidFill>
              </a:rPr>
              <a:t>…, proto mi ta zvířata vyhovují.</a:t>
            </a:r>
            <a:endParaRPr lang="cs-CZ" sz="1800" i="1" dirty="0">
              <a:solidFill>
                <a:srgbClr val="B22E36"/>
              </a:solidFill>
            </a:endParaRPr>
          </a:p>
          <a:p>
            <a:r>
              <a:rPr lang="cs-CZ" dirty="0"/>
              <a:t>Je Vaše zvíře zvyklé na lidi</a:t>
            </a:r>
            <a:r>
              <a:rPr lang="cs-CZ" dirty="0" smtClean="0"/>
              <a:t>?</a:t>
            </a:r>
          </a:p>
          <a:p>
            <a:r>
              <a:rPr lang="cs-CZ" sz="1800" i="1" dirty="0" smtClean="0">
                <a:solidFill>
                  <a:srgbClr val="B22E36"/>
                </a:solidFill>
              </a:rPr>
              <a:t>Toto zvíře je velmi…</a:t>
            </a:r>
            <a:endParaRPr lang="cs-CZ" sz="1800" i="1" dirty="0">
              <a:solidFill>
                <a:srgbClr val="B22E36"/>
              </a:solidFill>
            </a:endParaRPr>
          </a:p>
          <a:p>
            <a:r>
              <a:rPr lang="cs-CZ" dirty="0"/>
              <a:t>Kolika let se tato zvířata dožívají</a:t>
            </a:r>
            <a:r>
              <a:rPr lang="cs-CZ" dirty="0" smtClean="0"/>
              <a:t>?</a:t>
            </a:r>
          </a:p>
          <a:p>
            <a:r>
              <a:rPr lang="cs-CZ" sz="1800" i="1" dirty="0" smtClean="0">
                <a:solidFill>
                  <a:srgbClr val="B22E36"/>
                </a:solidFill>
              </a:rPr>
              <a:t>V průměru se dožívají…, ale mohou se dožívat klidně i…</a:t>
            </a:r>
            <a:endParaRPr lang="cs-CZ" sz="1800" i="1" dirty="0">
              <a:solidFill>
                <a:srgbClr val="B22E36"/>
              </a:solidFill>
            </a:endParaRPr>
          </a:p>
          <a:p>
            <a:r>
              <a:rPr lang="cs-CZ" dirty="0"/>
              <a:t>Mají tato zvířata ráda kontakt s jinými zvířaty?</a:t>
            </a:r>
          </a:p>
          <a:p>
            <a:r>
              <a:rPr lang="cs-CZ" sz="1800" i="1" dirty="0" smtClean="0">
                <a:solidFill>
                  <a:srgbClr val="B22E36"/>
                </a:solidFill>
              </a:rPr>
              <a:t>Chovám je samostatně / dvě / tři…, protože…</a:t>
            </a:r>
            <a:endParaRPr lang="cs-CZ" sz="1800" i="1" dirty="0">
              <a:solidFill>
                <a:srgbClr val="B22E36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Dělejte rozhovor podle textu. </a:t>
            </a:r>
            <a:br>
              <a:rPr lang="cs-CZ" dirty="0" smtClean="0"/>
            </a:br>
            <a:r>
              <a:rPr lang="cs-CZ" dirty="0" smtClean="0"/>
              <a:t>Použijte vybrané fráze.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4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B22E36"/>
                </a:solidFill>
              </a:rPr>
              <a:t>ZDROJE</a:t>
            </a:r>
            <a:endParaRPr lang="cs-CZ" dirty="0">
              <a:solidFill>
                <a:srgbClr val="B22E36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DOFF, Adrian. </a:t>
            </a:r>
            <a:r>
              <a:rPr lang="cs-CZ" i="1" dirty="0" err="1"/>
              <a:t>Teach</a:t>
            </a:r>
            <a:r>
              <a:rPr lang="cs-CZ" i="1" dirty="0"/>
              <a:t> </a:t>
            </a:r>
            <a:r>
              <a:rPr lang="cs-CZ" i="1" dirty="0" err="1"/>
              <a:t>English</a:t>
            </a:r>
            <a:r>
              <a:rPr lang="cs-CZ" i="1" dirty="0"/>
              <a:t>: a </a:t>
            </a:r>
            <a:r>
              <a:rPr lang="cs-CZ" i="1" dirty="0" err="1"/>
              <a:t>training</a:t>
            </a:r>
            <a:r>
              <a:rPr lang="cs-CZ" i="1" dirty="0"/>
              <a:t> </a:t>
            </a:r>
            <a:r>
              <a:rPr lang="cs-CZ" i="1" dirty="0" err="1"/>
              <a:t>course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teachers</a:t>
            </a:r>
            <a:r>
              <a:rPr lang="cs-CZ" dirty="0"/>
              <a:t>. Cambridge: Cambridge University </a:t>
            </a:r>
            <a:r>
              <a:rPr lang="cs-CZ" dirty="0" err="1"/>
              <a:t>Press</a:t>
            </a:r>
            <a:r>
              <a:rPr lang="cs-CZ" dirty="0"/>
              <a:t> in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Council</a:t>
            </a:r>
            <a:r>
              <a:rPr lang="cs-CZ" dirty="0"/>
              <a:t>, 1990. ISBN 0521348641.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CHODĚRA, Radomír. </a:t>
            </a:r>
            <a:r>
              <a:rPr lang="cs-CZ" i="1" dirty="0"/>
              <a:t>Didaktika cizích jazyků: úvod do vědního oboru</a:t>
            </a:r>
            <a:r>
              <a:rPr lang="cs-CZ" dirty="0"/>
              <a:t>. Vyd. 2. Praha: Academia, 2013. ISBN 978-80-200-2274-5.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JOHNS, </a:t>
            </a:r>
            <a:r>
              <a:rPr lang="cs-CZ" dirty="0" err="1"/>
              <a:t>Tim</a:t>
            </a:r>
            <a:r>
              <a:rPr lang="cs-CZ" dirty="0"/>
              <a:t> a Florence DAVIES</a:t>
            </a:r>
            <a:r>
              <a:rPr lang="cs-CZ" i="1" dirty="0"/>
              <a:t>. Text as a </a:t>
            </a:r>
            <a:r>
              <a:rPr lang="cs-CZ" i="1" dirty="0" err="1"/>
              <a:t>Vehicle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Information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Classroom</a:t>
            </a:r>
            <a:r>
              <a:rPr lang="cs-CZ" i="1" dirty="0"/>
              <a:t> Use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Written</a:t>
            </a:r>
            <a:r>
              <a:rPr lang="cs-CZ" i="1" dirty="0"/>
              <a:t> </a:t>
            </a:r>
            <a:r>
              <a:rPr lang="cs-CZ" i="1" dirty="0" err="1"/>
              <a:t>Texts</a:t>
            </a:r>
            <a:r>
              <a:rPr lang="cs-CZ" i="1" dirty="0"/>
              <a:t> in </a:t>
            </a:r>
            <a:r>
              <a:rPr lang="cs-CZ" i="1" dirty="0" err="1"/>
              <a:t>Teaching</a:t>
            </a:r>
            <a:r>
              <a:rPr lang="cs-CZ" i="1" dirty="0"/>
              <a:t> </a:t>
            </a:r>
            <a:r>
              <a:rPr lang="cs-CZ" i="1" dirty="0" err="1"/>
              <a:t>Reading</a:t>
            </a:r>
            <a:r>
              <a:rPr lang="cs-CZ" i="1" dirty="0"/>
              <a:t> in </a:t>
            </a:r>
            <a:r>
              <a:rPr lang="cs-CZ" i="1" dirty="0" err="1"/>
              <a:t>Foreign</a:t>
            </a:r>
            <a:r>
              <a:rPr lang="cs-CZ" i="1" dirty="0"/>
              <a:t> </a:t>
            </a:r>
            <a:r>
              <a:rPr lang="cs-CZ" i="1" dirty="0" err="1"/>
              <a:t>Language</a:t>
            </a:r>
            <a:r>
              <a:rPr lang="cs-CZ" i="1" dirty="0"/>
              <a:t>. </a:t>
            </a:r>
            <a:r>
              <a:rPr lang="cs-CZ" i="1" dirty="0" err="1"/>
              <a:t>Reading</a:t>
            </a:r>
            <a:r>
              <a:rPr lang="cs-CZ" i="1" dirty="0"/>
              <a:t> in a </a:t>
            </a:r>
            <a:r>
              <a:rPr lang="cs-CZ" i="1" dirty="0" err="1"/>
              <a:t>Foreign</a:t>
            </a:r>
            <a:r>
              <a:rPr lang="cs-CZ" i="1" dirty="0"/>
              <a:t> </a:t>
            </a:r>
            <a:r>
              <a:rPr lang="cs-CZ" i="1" dirty="0" err="1"/>
              <a:t>Language</a:t>
            </a:r>
            <a:r>
              <a:rPr lang="cs-CZ" i="1" dirty="0"/>
              <a:t> </a:t>
            </a:r>
            <a:r>
              <a:rPr lang="cs-CZ" dirty="0"/>
              <a:t>[online]. 1983, březen 1983, </a:t>
            </a:r>
            <a:r>
              <a:rPr lang="cs-CZ" b="1" dirty="0"/>
              <a:t>1</a:t>
            </a:r>
            <a:r>
              <a:rPr lang="cs-CZ" dirty="0"/>
              <a:t>(1), 1-19 [cit. 2018-10-10]. ISSN 1539-0578. Dostupné z: http://nflrc.hawaii.edu/rfl/PastIssues/rfl11johns.pdf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SCRIVENER, Jim. </a:t>
            </a:r>
            <a:r>
              <a:rPr lang="cs-CZ" i="1" dirty="0" err="1"/>
              <a:t>Learning</a:t>
            </a:r>
            <a:r>
              <a:rPr lang="cs-CZ" i="1" dirty="0"/>
              <a:t> </a:t>
            </a:r>
            <a:r>
              <a:rPr lang="cs-CZ" i="1" dirty="0" err="1"/>
              <a:t>teaching</a:t>
            </a:r>
            <a:r>
              <a:rPr lang="cs-CZ" i="1" dirty="0"/>
              <a:t>: a </a:t>
            </a:r>
            <a:r>
              <a:rPr lang="cs-CZ" i="1" dirty="0" err="1"/>
              <a:t>guidebook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English</a:t>
            </a:r>
            <a:r>
              <a:rPr lang="cs-CZ" i="1" dirty="0"/>
              <a:t> </a:t>
            </a:r>
            <a:r>
              <a:rPr lang="cs-CZ" i="1" dirty="0" err="1"/>
              <a:t>language</a:t>
            </a:r>
            <a:r>
              <a:rPr lang="cs-CZ" i="1" dirty="0"/>
              <a:t> </a:t>
            </a:r>
            <a:r>
              <a:rPr lang="cs-CZ" i="1" dirty="0" err="1"/>
              <a:t>teachers</a:t>
            </a:r>
            <a:r>
              <a:rPr lang="cs-CZ" dirty="0"/>
              <a:t>. 2nd </a:t>
            </a:r>
            <a:r>
              <a:rPr lang="cs-CZ" dirty="0" err="1"/>
              <a:t>ed</a:t>
            </a:r>
            <a:r>
              <a:rPr lang="cs-CZ" dirty="0"/>
              <a:t>. Oxford: </a:t>
            </a:r>
            <a:r>
              <a:rPr lang="cs-CZ" dirty="0" err="1"/>
              <a:t>MacMillan</a:t>
            </a:r>
            <a:r>
              <a:rPr lang="cs-CZ" dirty="0"/>
              <a:t>, 2005. ISBN 978-1-4050-1399-4.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UR, Penny. </a:t>
            </a:r>
            <a:r>
              <a:rPr lang="cs-CZ" i="1" dirty="0"/>
              <a:t>A </a:t>
            </a:r>
            <a:r>
              <a:rPr lang="cs-CZ" i="1" dirty="0" err="1"/>
              <a:t>course</a:t>
            </a:r>
            <a:r>
              <a:rPr lang="cs-CZ" i="1" dirty="0"/>
              <a:t> in </a:t>
            </a:r>
            <a:r>
              <a:rPr lang="cs-CZ" i="1" dirty="0" err="1"/>
              <a:t>language</a:t>
            </a:r>
            <a:r>
              <a:rPr lang="cs-CZ" i="1" dirty="0"/>
              <a:t> </a:t>
            </a:r>
            <a:r>
              <a:rPr lang="cs-CZ" i="1" dirty="0" err="1"/>
              <a:t>teaching</a:t>
            </a:r>
            <a:r>
              <a:rPr lang="cs-CZ" i="1" dirty="0"/>
              <a:t>: </a:t>
            </a:r>
            <a:r>
              <a:rPr lang="cs-CZ" i="1" dirty="0" err="1"/>
              <a:t>practice</a:t>
            </a:r>
            <a:r>
              <a:rPr lang="cs-CZ" i="1" dirty="0"/>
              <a:t> and </a:t>
            </a:r>
            <a:r>
              <a:rPr lang="cs-CZ" i="1" dirty="0" err="1"/>
              <a:t>theory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Repr</a:t>
            </a:r>
            <a:r>
              <a:rPr lang="cs-CZ" dirty="0"/>
              <a:t>. Cambridge: Cambridge University </a:t>
            </a:r>
            <a:r>
              <a:rPr lang="cs-CZ" dirty="0" err="1"/>
              <a:t>Press</a:t>
            </a:r>
            <a:r>
              <a:rPr lang="cs-CZ" dirty="0"/>
              <a:t>, 1997. Cambridge </a:t>
            </a:r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and </a:t>
            </a:r>
            <a:r>
              <a:rPr lang="cs-CZ" dirty="0" err="1"/>
              <a:t>development</a:t>
            </a:r>
            <a:r>
              <a:rPr lang="cs-CZ" dirty="0"/>
              <a:t>. ISBN 0521449944.</a:t>
            </a:r>
          </a:p>
        </p:txBody>
      </p:sp>
    </p:spTree>
    <p:extLst>
      <p:ext uri="{BB962C8B-B14F-4D97-AF65-F5344CB8AC3E}">
        <p14:creationId xmlns:p14="http://schemas.microsoft.com/office/powerpoint/2010/main" val="17804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608102" y="5473701"/>
            <a:ext cx="5927797" cy="138429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Děkuju za pozornost.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7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20315"/>
            <a:ext cx="7543800" cy="911450"/>
          </a:xfrm>
        </p:spPr>
        <p:txBody>
          <a:bodyPr/>
          <a:lstStyle/>
          <a:p>
            <a:r>
              <a:rPr lang="cs-CZ" dirty="0" smtClean="0">
                <a:solidFill>
                  <a:srgbClr val="B22E36"/>
                </a:solidFill>
              </a:rPr>
              <a:t>HLASITÉ</a:t>
            </a:r>
            <a:r>
              <a:rPr lang="cs-CZ" dirty="0" smtClean="0"/>
              <a:t> vs. </a:t>
            </a:r>
            <a:r>
              <a:rPr lang="cs-CZ" dirty="0" smtClean="0">
                <a:solidFill>
                  <a:srgbClr val="B22E36"/>
                </a:solidFill>
              </a:rPr>
              <a:t>TICHÉ</a:t>
            </a:r>
            <a:r>
              <a:rPr lang="cs-CZ" dirty="0" smtClean="0"/>
              <a:t> čtení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Jak často se hlasité / </a:t>
            </a:r>
            <a:r>
              <a:rPr lang="cs-CZ" sz="2400" dirty="0" smtClean="0"/>
              <a:t>tiché čtení </a:t>
            </a:r>
            <a:r>
              <a:rPr lang="cs-CZ" sz="2400" dirty="0" smtClean="0"/>
              <a:t>objevuje </a:t>
            </a:r>
            <a:r>
              <a:rPr lang="cs-CZ" sz="2400" dirty="0" smtClean="0">
                <a:solidFill>
                  <a:srgbClr val="B22E36"/>
                </a:solidFill>
              </a:rPr>
              <a:t>v reálném životě</a:t>
            </a:r>
            <a:r>
              <a:rPr lang="cs-CZ" sz="2400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Které </a:t>
            </a:r>
            <a:r>
              <a:rPr lang="cs-CZ" sz="2400" dirty="0" smtClean="0">
                <a:solidFill>
                  <a:srgbClr val="B22E36"/>
                </a:solidFill>
              </a:rPr>
              <a:t>dovednosti</a:t>
            </a:r>
            <a:r>
              <a:rPr lang="cs-CZ" sz="2400" dirty="0" smtClean="0"/>
              <a:t> se při hlasitém / tichém čtení používají?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Který typ čtení je vhodnější pro </a:t>
            </a:r>
            <a:r>
              <a:rPr lang="cs-CZ" sz="2400" dirty="0" smtClean="0">
                <a:solidFill>
                  <a:srgbClr val="B22E36"/>
                </a:solidFill>
              </a:rPr>
              <a:t>porozumění</a:t>
            </a:r>
            <a:r>
              <a:rPr lang="cs-CZ" sz="2400" dirty="0" smtClean="0"/>
              <a:t> obsahu?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Kdo je </a:t>
            </a:r>
            <a:r>
              <a:rPr lang="cs-CZ" sz="2400" dirty="0" smtClean="0"/>
              <a:t>při </a:t>
            </a:r>
            <a:r>
              <a:rPr lang="cs-CZ" sz="2400" dirty="0" smtClean="0"/>
              <a:t>každém z</a:t>
            </a:r>
            <a:r>
              <a:rPr lang="cs-CZ" sz="2400" dirty="0" smtClean="0"/>
              <a:t> typů </a:t>
            </a:r>
            <a:r>
              <a:rPr lang="cs-CZ" sz="2400" dirty="0" smtClean="0"/>
              <a:t>čtení </a:t>
            </a:r>
            <a:r>
              <a:rPr lang="cs-CZ" sz="2400" dirty="0" smtClean="0">
                <a:solidFill>
                  <a:srgbClr val="B22E36"/>
                </a:solidFill>
              </a:rPr>
              <a:t>aktivní</a:t>
            </a:r>
            <a:r>
              <a:rPr lang="cs-CZ" sz="2400" dirty="0" smtClean="0"/>
              <a:t>?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814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ln>
            <a:solidFill>
              <a:srgbClr val="B22E36"/>
            </a:solidFill>
          </a:ln>
        </p:spPr>
        <p:txBody>
          <a:bodyPr/>
          <a:lstStyle/>
          <a:p>
            <a:r>
              <a:rPr lang="cs-CZ" b="1" dirty="0" smtClean="0"/>
              <a:t>ADAPTOVANÝ</a:t>
            </a:r>
            <a:endParaRPr lang="cs-CZ" b="1" dirty="0"/>
          </a:p>
          <a:p>
            <a:r>
              <a:rPr lang="cs-CZ" dirty="0" smtClean="0"/>
              <a:t>odpovídá úrovni</a:t>
            </a:r>
          </a:p>
          <a:p>
            <a:r>
              <a:rPr lang="cs-CZ" dirty="0" smtClean="0"/>
              <a:t>srozumitelnost</a:t>
            </a:r>
          </a:p>
          <a:p>
            <a:r>
              <a:rPr lang="cs-CZ" dirty="0" smtClean="0"/>
              <a:t>nevyděsí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ln>
            <a:solidFill>
              <a:srgbClr val="B22E36"/>
            </a:solidFill>
          </a:ln>
        </p:spPr>
        <p:txBody>
          <a:bodyPr/>
          <a:lstStyle/>
          <a:p>
            <a:r>
              <a:rPr lang="cs-CZ" b="1" dirty="0" smtClean="0"/>
              <a:t>AUTENTICKÝ</a:t>
            </a:r>
          </a:p>
          <a:p>
            <a:r>
              <a:rPr lang="cs-CZ" dirty="0" smtClean="0"/>
              <a:t>autenticita </a:t>
            </a:r>
            <a:r>
              <a:rPr lang="cs-CZ" dirty="0" smtClean="0">
                <a:solidFill>
                  <a:srgbClr val="B22E36"/>
                </a:solidFill>
                <a:sym typeface="Wingdings" panose="05000000000000000000" pitchFamily="2" charset="2"/>
              </a:rPr>
              <a:t></a:t>
            </a:r>
            <a:endParaRPr lang="cs-CZ" dirty="0" smtClean="0">
              <a:solidFill>
                <a:srgbClr val="B22E36"/>
              </a:solidFill>
            </a:endParaRPr>
          </a:p>
          <a:p>
            <a:r>
              <a:rPr lang="cs-CZ" dirty="0" smtClean="0"/>
              <a:t>kontext + orientace v textu</a:t>
            </a:r>
          </a:p>
          <a:p>
            <a:r>
              <a:rPr lang="cs-CZ" dirty="0" smtClean="0"/>
              <a:t>motivace</a:t>
            </a:r>
          </a:p>
          <a:p>
            <a:endParaRPr lang="cs-CZ" dirty="0"/>
          </a:p>
          <a:p>
            <a:r>
              <a:rPr lang="cs-CZ" b="1" dirty="0" smtClean="0"/>
              <a:t>od textu </a:t>
            </a:r>
            <a:r>
              <a:rPr lang="cs-CZ" dirty="0" smtClean="0"/>
              <a:t>– jednoduché texty</a:t>
            </a:r>
          </a:p>
          <a:p>
            <a:r>
              <a:rPr lang="cs-CZ" b="1" dirty="0" smtClean="0"/>
              <a:t>od úkolu </a:t>
            </a:r>
            <a:r>
              <a:rPr lang="cs-CZ" dirty="0" smtClean="0"/>
              <a:t>– složitější texty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B22E36"/>
                </a:solidFill>
              </a:rPr>
              <a:t>ADAPTOVANÝ</a:t>
            </a:r>
            <a:r>
              <a:rPr lang="cs-CZ" dirty="0" smtClean="0"/>
              <a:t> vs. </a:t>
            </a:r>
            <a:r>
              <a:rPr lang="cs-CZ" dirty="0">
                <a:solidFill>
                  <a:srgbClr val="B22E36"/>
                </a:solidFill>
              </a:rPr>
              <a:t>AUTENTICKÝ </a:t>
            </a:r>
            <a:r>
              <a:rPr lang="cs-CZ" dirty="0" smtClean="0">
                <a:solidFill>
                  <a:srgbClr val="B22E36"/>
                </a:solidFill>
              </a:rPr>
              <a:t> </a:t>
            </a:r>
            <a:r>
              <a:rPr lang="cs-CZ" dirty="0" smtClean="0"/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0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ln>
            <a:solidFill>
              <a:srgbClr val="B22E36"/>
            </a:solidFill>
          </a:ln>
        </p:spPr>
        <p:txBody>
          <a:bodyPr/>
          <a:lstStyle/>
          <a:p>
            <a:pPr algn="r"/>
            <a:r>
              <a:rPr lang="cs-CZ" dirty="0" smtClean="0">
                <a:solidFill>
                  <a:srgbClr val="B22E36"/>
                </a:solidFill>
              </a:rPr>
              <a:t>lingvistický objekt (TALO)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gramatické formy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gramatické struktury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slovní zásoba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příbuzná slova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ln>
            <a:solidFill>
              <a:srgbClr val="B22E36"/>
            </a:solidFill>
          </a:ln>
        </p:spPr>
        <p:txBody>
          <a:bodyPr/>
          <a:lstStyle/>
          <a:p>
            <a:pPr algn="r"/>
            <a:r>
              <a:rPr lang="cs-CZ" dirty="0" smtClean="0">
                <a:solidFill>
                  <a:srgbClr val="B22E36"/>
                </a:solidFill>
              </a:rPr>
              <a:t>zdroj informací (TAVI)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klíčové informace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otázky ANO – NE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otázky doplňovací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reprodukce textu</a:t>
            </a:r>
          </a:p>
          <a:p>
            <a:endParaRPr lang="cs-CZ" dirty="0">
              <a:solidFill>
                <a:srgbClr val="B22E3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B22E36"/>
                </a:solidFill>
              </a:rPr>
              <a:t>TEXT JAKO…					</a:t>
            </a:r>
            <a:r>
              <a:rPr lang="cs-CZ" sz="1600" dirty="0" smtClean="0">
                <a:solidFill>
                  <a:srgbClr val="000000"/>
                </a:solidFill>
              </a:rPr>
              <a:t>(</a:t>
            </a:r>
            <a:r>
              <a:rPr lang="cs-CZ" sz="1600" dirty="0" err="1">
                <a:solidFill>
                  <a:srgbClr val="000000"/>
                </a:solidFill>
              </a:rPr>
              <a:t>Johns</a:t>
            </a:r>
            <a:r>
              <a:rPr lang="cs-CZ" sz="1600" dirty="0">
                <a:solidFill>
                  <a:srgbClr val="000000"/>
                </a:solidFill>
              </a:rPr>
              <a:t> &amp; </a:t>
            </a:r>
            <a:r>
              <a:rPr lang="cs-CZ" sz="1600" dirty="0" err="1">
                <a:solidFill>
                  <a:srgbClr val="000000"/>
                </a:solidFill>
              </a:rPr>
              <a:t>Davies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 smtClean="0">
                <a:solidFill>
                  <a:srgbClr val="000000"/>
                </a:solidFill>
              </a:rPr>
              <a:t>1983)</a:t>
            </a:r>
            <a:endParaRPr lang="cs-CZ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4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/>
              <a:t>PROČ?</a:t>
            </a:r>
          </a:p>
          <a:p>
            <a:endParaRPr lang="cs-CZ" b="1" dirty="0" smtClean="0"/>
          </a:p>
          <a:p>
            <a:r>
              <a:rPr lang="cs-CZ" dirty="0"/>
              <a:t>reálné </a:t>
            </a:r>
            <a:r>
              <a:rPr lang="cs-CZ" dirty="0" smtClean="0"/>
              <a:t>čtení</a:t>
            </a:r>
          </a:p>
          <a:p>
            <a:pPr lvl="1"/>
            <a:r>
              <a:rPr lang="cs-CZ" dirty="0" smtClean="0"/>
              <a:t>znalost </a:t>
            </a:r>
            <a:r>
              <a:rPr lang="cs-CZ" b="1" dirty="0" smtClean="0"/>
              <a:t>tématu</a:t>
            </a:r>
            <a:endParaRPr lang="cs-CZ" dirty="0"/>
          </a:p>
          <a:p>
            <a:pPr lvl="1"/>
            <a:r>
              <a:rPr lang="cs-CZ" b="1" dirty="0" smtClean="0"/>
              <a:t>souvislost </a:t>
            </a:r>
            <a:r>
              <a:rPr lang="cs-CZ" dirty="0" smtClean="0"/>
              <a:t>s našimi zkušenostmi</a:t>
            </a:r>
            <a:endParaRPr lang="cs-CZ" dirty="0"/>
          </a:p>
          <a:p>
            <a:pPr lvl="1"/>
            <a:r>
              <a:rPr lang="cs-CZ" dirty="0"/>
              <a:t>rozpoznání </a:t>
            </a:r>
            <a:r>
              <a:rPr lang="cs-CZ" b="1" dirty="0"/>
              <a:t>formátu</a:t>
            </a:r>
            <a:r>
              <a:rPr lang="cs-CZ" dirty="0"/>
              <a:t> /</a:t>
            </a:r>
            <a:r>
              <a:rPr lang="cs-CZ" dirty="0" smtClean="0"/>
              <a:t> </a:t>
            </a:r>
            <a:r>
              <a:rPr lang="cs-CZ" b="1" dirty="0" smtClean="0"/>
              <a:t>žánru</a:t>
            </a:r>
            <a:endParaRPr lang="cs-CZ" dirty="0"/>
          </a:p>
          <a:p>
            <a:pPr lvl="1"/>
            <a:r>
              <a:rPr lang="cs-CZ" b="1" dirty="0"/>
              <a:t>účelovost</a:t>
            </a:r>
            <a:r>
              <a:rPr lang="cs-CZ" dirty="0"/>
              <a:t> - </a:t>
            </a:r>
            <a:r>
              <a:rPr lang="cs-CZ" dirty="0" smtClean="0"/>
              <a:t>hledáme odpovědi</a:t>
            </a:r>
          </a:p>
          <a:p>
            <a:pPr marL="150873" lvl="1" indent="0">
              <a:buNone/>
            </a:pPr>
            <a:endParaRPr lang="cs-CZ" b="1" dirty="0" smtClean="0"/>
          </a:p>
          <a:p>
            <a:r>
              <a:rPr lang="cs-CZ" dirty="0" smtClean="0"/>
              <a:t>slovní zásoba</a:t>
            </a:r>
          </a:p>
          <a:p>
            <a:r>
              <a:rPr lang="cs-CZ" dirty="0" smtClean="0"/>
              <a:t>práce se slovníkem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22044" y="1845735"/>
            <a:ext cx="4763912" cy="402336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B22E36"/>
            </a:solidFill>
          </a:ln>
        </p:spPr>
        <p:txBody>
          <a:bodyPr/>
          <a:lstStyle/>
          <a:p>
            <a:pPr lvl="0"/>
            <a:r>
              <a:rPr lang="cs-CZ" b="1" dirty="0" smtClean="0"/>
              <a:t>BOX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2000" dirty="0" err="1" smtClean="0"/>
              <a:t>elicitace</a:t>
            </a:r>
            <a:r>
              <a:rPr lang="cs-CZ" sz="2000" dirty="0" smtClean="0"/>
              <a:t> </a:t>
            </a:r>
            <a:r>
              <a:rPr lang="cs-CZ" sz="2000" dirty="0"/>
              <a:t>a hierarchizace slovní zásoby (myšlenkové mapy)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2000" dirty="0"/>
              <a:t>prezentace nové slovní zásoby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2000" dirty="0"/>
              <a:t>odpověď ANO / NE – odhad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2000" dirty="0"/>
              <a:t>diskuse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2000" dirty="0"/>
              <a:t>obrázek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2000" dirty="0"/>
              <a:t>písemné / slovní shrnutí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/>
              <a:t>seznamy </a:t>
            </a:r>
            <a:r>
              <a:rPr lang="cs-CZ" sz="2000" dirty="0"/>
              <a:t>slov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B22E36"/>
                </a:solidFill>
              </a:rPr>
              <a:t>PŘEDČTECÍ AKTIVITY</a:t>
            </a:r>
            <a:br>
              <a:rPr lang="cs-CZ" dirty="0">
                <a:solidFill>
                  <a:srgbClr val="B22E36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52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://dta.cz/wp-content/uploads/2018/10/Minihorze...dta_-300x228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21" y="2447396"/>
            <a:ext cx="6118225" cy="39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214489" y="1512711"/>
            <a:ext cx="71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b="1" dirty="0" smtClean="0"/>
              <a:t>Co vidíte </a:t>
            </a:r>
            <a:r>
              <a:rPr lang="cs-CZ" sz="2400" b="1" dirty="0" smtClean="0">
                <a:solidFill>
                  <a:srgbClr val="B22E36"/>
                </a:solidFill>
              </a:rPr>
              <a:t>na obrázku</a:t>
            </a:r>
            <a:r>
              <a:rPr lang="cs-CZ" sz="2400" b="1" dirty="0" smtClean="0"/>
              <a:t>?</a:t>
            </a:r>
          </a:p>
          <a:p>
            <a:pPr marL="342900" indent="-342900">
              <a:buAutoNum type="arabicPeriod"/>
            </a:pPr>
            <a:r>
              <a:rPr lang="cs-CZ" sz="2400" b="1" dirty="0" smtClean="0"/>
              <a:t>Jak myslíte, že se text bude </a:t>
            </a:r>
            <a:r>
              <a:rPr lang="cs-CZ" sz="2400" b="1" dirty="0" smtClean="0">
                <a:solidFill>
                  <a:srgbClr val="B22E36"/>
                </a:solidFill>
              </a:rPr>
              <a:t>jmenovat</a:t>
            </a:r>
            <a:r>
              <a:rPr lang="cs-CZ" sz="2400" b="1" dirty="0" smtClean="0"/>
              <a:t>?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99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b="1" dirty="0" smtClean="0"/>
              <a:t>3. Vysvětlete</a:t>
            </a:r>
            <a:r>
              <a:rPr lang="cs-CZ" sz="2400" b="1" dirty="0"/>
              <a:t>, </a:t>
            </a:r>
            <a:r>
              <a:rPr lang="cs-CZ" sz="2400" b="1" dirty="0">
                <a:solidFill>
                  <a:srgbClr val="B22E36"/>
                </a:solidFill>
              </a:rPr>
              <a:t>co to znamená</a:t>
            </a:r>
            <a:r>
              <a:rPr lang="cs-CZ" sz="2400" b="1" dirty="0"/>
              <a:t>.</a:t>
            </a:r>
            <a:endParaRPr lang="cs-CZ" sz="1400" dirty="0"/>
          </a:p>
          <a:p>
            <a:pPr lvl="1"/>
            <a:r>
              <a:rPr lang="cs-CZ" dirty="0"/>
              <a:t>Kůň měří </a:t>
            </a:r>
            <a:r>
              <a:rPr lang="cs-CZ" b="1" dirty="0"/>
              <a:t>v kohoutku</a:t>
            </a:r>
            <a:r>
              <a:rPr lang="cs-CZ" dirty="0"/>
              <a:t> 80 centimetrů.</a:t>
            </a:r>
            <a:endParaRPr lang="cs-CZ" sz="1100" dirty="0"/>
          </a:p>
          <a:p>
            <a:pPr lvl="1"/>
            <a:r>
              <a:rPr lang="cs-CZ" dirty="0"/>
              <a:t>To je </a:t>
            </a:r>
            <a:r>
              <a:rPr lang="cs-CZ" b="1" dirty="0"/>
              <a:t>nepopsatelné</a:t>
            </a:r>
            <a:r>
              <a:rPr lang="cs-CZ" dirty="0"/>
              <a:t>.</a:t>
            </a:r>
            <a:endParaRPr lang="cs-CZ" sz="1100" dirty="0"/>
          </a:p>
          <a:p>
            <a:pPr lvl="1"/>
            <a:r>
              <a:rPr lang="cs-CZ" dirty="0"/>
              <a:t>Jsou to koně </a:t>
            </a:r>
            <a:r>
              <a:rPr lang="cs-CZ" b="1" dirty="0"/>
              <a:t>v pravém slova smyslu</a:t>
            </a:r>
            <a:r>
              <a:rPr lang="cs-CZ" dirty="0"/>
              <a:t>.</a:t>
            </a:r>
            <a:endParaRPr lang="cs-CZ" sz="1100" dirty="0"/>
          </a:p>
          <a:p>
            <a:pPr lvl="1"/>
            <a:r>
              <a:rPr lang="cs-CZ" dirty="0"/>
              <a:t>Je to </a:t>
            </a:r>
            <a:r>
              <a:rPr lang="cs-CZ" b="1" dirty="0"/>
              <a:t>dlouhověké</a:t>
            </a:r>
            <a:r>
              <a:rPr lang="cs-CZ" dirty="0"/>
              <a:t> plemeno.</a:t>
            </a:r>
            <a:endParaRPr lang="cs-CZ" sz="11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3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PROČ?</a:t>
            </a:r>
          </a:p>
          <a:p>
            <a:r>
              <a:rPr lang="cs-CZ" dirty="0"/>
              <a:t>udržet </a:t>
            </a:r>
            <a:r>
              <a:rPr lang="cs-CZ" dirty="0" smtClean="0"/>
              <a:t>pozornost </a:t>
            </a:r>
          </a:p>
          <a:p>
            <a:r>
              <a:rPr lang="cs-CZ" dirty="0" smtClean="0"/>
              <a:t>zaměřit pozornost</a:t>
            </a:r>
          </a:p>
          <a:p>
            <a:r>
              <a:rPr lang="cs-CZ" dirty="0" smtClean="0"/>
              <a:t>motivace</a:t>
            </a:r>
          </a:p>
          <a:p>
            <a:endParaRPr lang="cs-CZ" dirty="0"/>
          </a:p>
          <a:p>
            <a:r>
              <a:rPr lang="cs-CZ" b="1" dirty="0" smtClean="0"/>
              <a:t>KDY a JAK?</a:t>
            </a:r>
            <a:endParaRPr lang="cs-CZ" b="1" dirty="0"/>
          </a:p>
          <a:p>
            <a:r>
              <a:rPr lang="cs-CZ" dirty="0" smtClean="0"/>
              <a:t>předem (paměť vs. porozumění)</a:t>
            </a:r>
            <a:endParaRPr lang="cs-CZ" dirty="0"/>
          </a:p>
          <a:p>
            <a:r>
              <a:rPr lang="cs-CZ" dirty="0" smtClean="0"/>
              <a:t>dvojice</a:t>
            </a:r>
            <a:endParaRPr lang="cs-CZ" dirty="0"/>
          </a:p>
          <a:p>
            <a:r>
              <a:rPr lang="cs-CZ" dirty="0"/>
              <a:t>časový limit</a:t>
            </a:r>
          </a:p>
          <a:p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439" y="1845735"/>
            <a:ext cx="4062871" cy="402336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B22E36"/>
            </a:solidFill>
          </a:ln>
        </p:spPr>
        <p:txBody>
          <a:bodyPr>
            <a:normAutofit fontScale="92500"/>
          </a:bodyPr>
          <a:lstStyle/>
          <a:p>
            <a:r>
              <a:rPr lang="cs-CZ" b="1" dirty="0" smtClean="0"/>
              <a:t>BOX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řazení obrázků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nalezení chyb na obrázku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doplnění mezititulků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(</a:t>
            </a:r>
            <a:r>
              <a:rPr lang="cs-CZ" dirty="0"/>
              <a:t>zařazení; vymýšlení)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otázky na porozumění </a:t>
            </a:r>
            <a:endParaRPr lang="cs-CZ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doplnění tabulky / nákresu / </a:t>
            </a:r>
            <a:r>
              <a:rPr lang="cs-CZ" dirty="0" smtClean="0"/>
              <a:t>seznamu</a:t>
            </a:r>
            <a:endParaRPr lang="cs-CZ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vypsání </a:t>
            </a:r>
            <a:r>
              <a:rPr lang="cs-CZ" b="1" dirty="0"/>
              <a:t>klíčových</a:t>
            </a:r>
            <a:r>
              <a:rPr lang="cs-CZ" dirty="0"/>
              <a:t> bodů/slov/frází </a:t>
            </a:r>
          </a:p>
          <a:p>
            <a:pPr marL="0" lvl="0" indent="0">
              <a:buNone/>
            </a:pPr>
            <a:r>
              <a:rPr lang="cs-CZ" b="1" dirty="0" smtClean="0"/>
              <a:t>	(</a:t>
            </a:r>
            <a:r>
              <a:rPr lang="cs-CZ" b="1" dirty="0" smtClean="0"/>
              <a:t>rekapitulace</a:t>
            </a:r>
            <a:r>
              <a:rPr lang="cs-CZ" dirty="0" smtClean="0"/>
              <a:t> </a:t>
            </a:r>
            <a:r>
              <a:rPr lang="cs-CZ" dirty="0"/>
              <a:t>v </a:t>
            </a:r>
            <a:r>
              <a:rPr lang="cs-CZ" dirty="0" err="1"/>
              <a:t>počtecí</a:t>
            </a:r>
            <a:r>
              <a:rPr lang="cs-CZ" dirty="0"/>
              <a:t> </a:t>
            </a:r>
            <a:r>
              <a:rPr lang="cs-CZ" dirty="0" smtClean="0"/>
              <a:t>fázi)</a:t>
            </a:r>
            <a:endParaRPr lang="cs-CZ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vložení vyjmutých vět na správná místa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B22E36"/>
                </a:solidFill>
              </a:rPr>
              <a:t>ČTECÍ AKTIVITY</a:t>
            </a:r>
            <a:endParaRPr lang="cs-CZ" dirty="0">
              <a:solidFill>
                <a:srgbClr val="B22E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Doplňte informace podle textu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030661"/>
              </p:ext>
            </p:extLst>
          </p:nvPr>
        </p:nvGraphicFramePr>
        <p:xfrm>
          <a:off x="822325" y="1846263"/>
          <a:ext cx="7543800" cy="438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21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ktiva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jop-ppt-cs-2017-v01-sablona" id="{7B2FA629-543A-4907-90EF-D62ECDAA1984}" vid="{0F649AC3-879C-4836-808F-F266689E202F}"/>
    </a:ext>
  </a:extLst>
</a:theme>
</file>

<file path=ppt/theme/theme2.xml><?xml version="1.0" encoding="utf-8"?>
<a:theme xmlns:a="http://schemas.openxmlformats.org/drawingml/2006/main" name="2_Retrospektiva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jop-ppt-cs-2017-v01-sablona" id="{7B2FA629-543A-4907-90EF-D62ECDAA1984}" vid="{B9DA0886-945E-40F8-83F3-2DFD7181300B}"/>
    </a:ext>
  </a:extLst>
</a:theme>
</file>

<file path=ppt/theme/theme3.xml><?xml version="1.0" encoding="utf-8"?>
<a:theme xmlns:a="http://schemas.openxmlformats.org/drawingml/2006/main" name="1_ujop-ppt-cs-2015-v01-sablona – kopie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jop-ppt-cs-2017-v01-sablona" id="{7B2FA629-543A-4907-90EF-D62ECDAA1984}" vid="{D3EC3BB4-E633-4958-A7EA-412D02B9B745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nova_ujop-ppt-cs-2017-v01-sablona_UK</Template>
  <TotalTime>11681</TotalTime>
  <Words>493</Words>
  <Application>Microsoft Office PowerPoint</Application>
  <PresentationFormat>Předvádění na obrazovce (4:3)</PresentationFormat>
  <Paragraphs>153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Calibri</vt:lpstr>
      <vt:lpstr>Calibri Light</vt:lpstr>
      <vt:lpstr>Courier New</vt:lpstr>
      <vt:lpstr>Times New Roman</vt:lpstr>
      <vt:lpstr>Wingdings</vt:lpstr>
      <vt:lpstr>1_Retrospektiva</vt:lpstr>
      <vt:lpstr>2_Retrospektiva</vt:lpstr>
      <vt:lpstr>1_ujop-ppt-cs-2015-v01-sablona – kopie</vt:lpstr>
      <vt:lpstr>Prezentace aplikace PowerPoint</vt:lpstr>
      <vt:lpstr>HLASITÉ vs. TICHÉ čtení</vt:lpstr>
      <vt:lpstr>ADAPTOVANÝ vs. AUTENTICKÝ  text</vt:lpstr>
      <vt:lpstr>TEXT JAKO…     (Johns &amp; Davies, 1983)</vt:lpstr>
      <vt:lpstr>PŘEDČTECÍ AKTIVITY </vt:lpstr>
      <vt:lpstr>Prezentace aplikace PowerPoint</vt:lpstr>
      <vt:lpstr>Prezentace aplikace PowerPoint</vt:lpstr>
      <vt:lpstr>ČTECÍ AKTIVITY</vt:lpstr>
      <vt:lpstr>1. Doplňte informace podle textu</vt:lpstr>
      <vt:lpstr>Prezentace aplikace PowerPoint</vt:lpstr>
      <vt:lpstr>4. Vyplňte tabulku podle textu.</vt:lpstr>
      <vt:lpstr>POČTECÍ AKTIVITY</vt:lpstr>
      <vt:lpstr>Dělejte rozhovor podle textu.  Použijte vybrané fráze.</vt:lpstr>
      <vt:lpstr>ZDROJE</vt:lpstr>
      <vt:lpstr>Děkuju za pozornost.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SCHŮZKA METODIKŮ</dc:title>
  <dc:creator>Bára Š</dc:creator>
  <cp:lastModifiedBy>Petra Jirásková</cp:lastModifiedBy>
  <cp:revision>228</cp:revision>
  <cp:lastPrinted>2017-11-03T10:13:25Z</cp:lastPrinted>
  <dcterms:created xsi:type="dcterms:W3CDTF">2017-02-08T14:15:37Z</dcterms:created>
  <dcterms:modified xsi:type="dcterms:W3CDTF">2019-06-02T04:39:42Z</dcterms:modified>
</cp:coreProperties>
</file>